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0"/>
  </p:notesMasterIdLst>
  <p:sldIdLst>
    <p:sldId id="256" r:id="rId2"/>
    <p:sldId id="258" r:id="rId3"/>
    <p:sldId id="269" r:id="rId4"/>
    <p:sldId id="260" r:id="rId5"/>
    <p:sldId id="264" r:id="rId6"/>
    <p:sldId id="263" r:id="rId7"/>
    <p:sldId id="257" r:id="rId8"/>
    <p:sldId id="278" r:id="rId9"/>
  </p:sldIdLst>
  <p:sldSz cx="9144000" cy="5143500" type="screen16x9"/>
  <p:notesSz cx="6858000" cy="9144000"/>
  <p:embeddedFontLst>
    <p:embeddedFont>
      <p:font typeface="Shippori Antique" panose="020B0604020202020204" charset="-128"/>
      <p:regular r:id="rId11"/>
    </p:embeddedFont>
    <p:embeddedFont>
      <p:font typeface="Bebas Neue" panose="020B0606020202050201" pitchFamily="34" charset="0"/>
      <p:regular r:id="rId12"/>
    </p:embeddedFont>
    <p:embeddedFont>
      <p:font typeface="Red Hat Text" panose="020B0604020202020204" charset="0"/>
      <p:regular r:id="rId13"/>
      <p:bold r:id="rId14"/>
      <p:italic r:id="rId15"/>
      <p:boldItalic r:id="rId16"/>
    </p:embeddedFont>
    <p:embeddedFont>
      <p:font typeface="Red Hat Text Medium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6979"/>
    <a:srgbClr val="FC80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91C84-DA6A-4002-935C-2D3576A40015}">
  <a:tblStyle styleId="{AE791C84-DA6A-4002-935C-2D3576A4001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3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866cdb03a2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866cdb03a2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866cdb03a2_0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866cdb03a2_0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18745b99769_0_1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18745b99769_0_15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18745b99769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18745b99769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1866cdb03a2_0_1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Google Shape;807;g1866cdb03a2_0_1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8745b99769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8745b99769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8745b9976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8745b9976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18745b99769_0_2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18745b99769_0_2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2700006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59950" y="251400"/>
            <a:ext cx="8624100" cy="4640700"/>
          </a:xfrm>
          <a:prstGeom prst="roundRect">
            <a:avLst>
              <a:gd name="adj" fmla="val 5278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11413" y="535000"/>
            <a:ext cx="5321100" cy="14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8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911425" y="2022900"/>
            <a:ext cx="53211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gradFill>
          <a:gsLst>
            <a:gs pos="0">
              <a:schemeClr val="accent5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/>
          <p:nvPr/>
        </p:nvSpPr>
        <p:spPr>
          <a:xfrm>
            <a:off x="259950" y="251400"/>
            <a:ext cx="8624100" cy="4640700"/>
          </a:xfrm>
          <a:prstGeom prst="roundRect">
            <a:avLst>
              <a:gd name="adj" fmla="val 5278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gradFill>
          <a:gsLst>
            <a:gs pos="0">
              <a:schemeClr val="accent5"/>
            </a:gs>
            <a:gs pos="100000">
              <a:schemeClr val="lt2"/>
            </a:gs>
          </a:gsLst>
          <a:lin ang="10800025" scaled="0"/>
        </a:gra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/>
          <p:nvPr/>
        </p:nvSpPr>
        <p:spPr>
          <a:xfrm>
            <a:off x="259950" y="251400"/>
            <a:ext cx="8624100" cy="4640700"/>
          </a:xfrm>
          <a:prstGeom prst="roundRect">
            <a:avLst>
              <a:gd name="adj" fmla="val 5278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59950" y="251400"/>
            <a:ext cx="8624100" cy="4640700"/>
          </a:xfrm>
          <a:prstGeom prst="roundRect">
            <a:avLst>
              <a:gd name="adj" fmla="val 5278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708650" y="2352750"/>
            <a:ext cx="5726700" cy="7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708650" y="1587150"/>
            <a:ext cx="5726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708650" y="2944650"/>
            <a:ext cx="5726700" cy="4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59950" y="251400"/>
            <a:ext cx="8624100" cy="4640700"/>
          </a:xfrm>
          <a:prstGeom prst="roundRect">
            <a:avLst>
              <a:gd name="adj" fmla="val 5278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67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●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○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■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●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○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■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●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○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■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10800025" scaled="0"/>
        </a:gra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259950" y="251400"/>
            <a:ext cx="8624100" cy="4640700"/>
          </a:xfrm>
          <a:prstGeom prst="roundRect">
            <a:avLst>
              <a:gd name="adj" fmla="val 5278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/>
          <p:nvPr/>
        </p:nvSpPr>
        <p:spPr>
          <a:xfrm rot="5400000">
            <a:off x="4407150" y="415950"/>
            <a:ext cx="4642200" cy="4311600"/>
          </a:xfrm>
          <a:prstGeom prst="round2SameRect">
            <a:avLst>
              <a:gd name="adj1" fmla="val 5481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715100" y="1743750"/>
            <a:ext cx="3382500" cy="70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500" b="1"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5046400" y="1743750"/>
            <a:ext cx="3382500" cy="70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715100" y="2447850"/>
            <a:ext cx="3382500" cy="19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5046400" y="2447850"/>
            <a:ext cx="3382500" cy="19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259950" y="251400"/>
            <a:ext cx="8624100" cy="4640700"/>
          </a:xfrm>
          <a:prstGeom prst="roundRect">
            <a:avLst>
              <a:gd name="adj" fmla="val 5278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16200038" scaled="0"/>
        </a:gra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259950" y="251400"/>
            <a:ext cx="8624100" cy="4640700"/>
          </a:xfrm>
          <a:prstGeom prst="roundRect">
            <a:avLst>
              <a:gd name="adj" fmla="val 5278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363975"/>
            <a:ext cx="6576000" cy="17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ubTitle" idx="1"/>
          </p:nvPr>
        </p:nvSpPr>
        <p:spPr>
          <a:xfrm>
            <a:off x="1284000" y="3069475"/>
            <a:ext cx="65760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2700006" scaled="0"/>
        </a:gra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/>
          <p:nvPr/>
        </p:nvSpPr>
        <p:spPr>
          <a:xfrm>
            <a:off x="259950" y="251400"/>
            <a:ext cx="8624100" cy="4640700"/>
          </a:xfrm>
          <a:prstGeom prst="roundRect">
            <a:avLst>
              <a:gd name="adj" fmla="val 5278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hasCustomPrompt="1"/>
          </p:nvPr>
        </p:nvSpPr>
        <p:spPr>
          <a:xfrm>
            <a:off x="1314462" y="1356700"/>
            <a:ext cx="3257400" cy="59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1314462" y="2237275"/>
            <a:ext cx="3257400" cy="67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2"/>
          </p:nvPr>
        </p:nvSpPr>
        <p:spPr>
          <a:xfrm>
            <a:off x="1314462" y="1873910"/>
            <a:ext cx="3257400" cy="51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3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4" hasCustomPrompt="1"/>
          </p:nvPr>
        </p:nvSpPr>
        <p:spPr>
          <a:xfrm>
            <a:off x="4572089" y="1356700"/>
            <a:ext cx="3257400" cy="59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5"/>
          </p:nvPr>
        </p:nvSpPr>
        <p:spPr>
          <a:xfrm>
            <a:off x="4572088" y="2237275"/>
            <a:ext cx="3257400" cy="67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6"/>
          </p:nvPr>
        </p:nvSpPr>
        <p:spPr>
          <a:xfrm>
            <a:off x="4572089" y="1873910"/>
            <a:ext cx="3257400" cy="51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7" hasCustomPrompt="1"/>
          </p:nvPr>
        </p:nvSpPr>
        <p:spPr>
          <a:xfrm>
            <a:off x="1314504" y="2910780"/>
            <a:ext cx="3257400" cy="59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8"/>
          </p:nvPr>
        </p:nvSpPr>
        <p:spPr>
          <a:xfrm>
            <a:off x="1314512" y="3791275"/>
            <a:ext cx="3257400" cy="67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9"/>
          </p:nvPr>
        </p:nvSpPr>
        <p:spPr>
          <a:xfrm>
            <a:off x="1314504" y="3427977"/>
            <a:ext cx="3257400" cy="51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13" hasCustomPrompt="1"/>
          </p:nvPr>
        </p:nvSpPr>
        <p:spPr>
          <a:xfrm>
            <a:off x="4572131" y="2910780"/>
            <a:ext cx="3257400" cy="59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4"/>
          </p:nvPr>
        </p:nvSpPr>
        <p:spPr>
          <a:xfrm>
            <a:off x="4572138" y="3791275"/>
            <a:ext cx="3257400" cy="67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5"/>
          </p:nvPr>
        </p:nvSpPr>
        <p:spPr>
          <a:xfrm>
            <a:off x="4572131" y="3427977"/>
            <a:ext cx="3257400" cy="51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259950" y="251400"/>
            <a:ext cx="8624100" cy="4640700"/>
          </a:xfrm>
          <a:prstGeom prst="roundRect">
            <a:avLst>
              <a:gd name="adj" fmla="val 5278"/>
            </a:avLst>
          </a:pr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chemeClr val="accen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5"/>
          <p:cNvSpPr/>
          <p:nvPr/>
        </p:nvSpPr>
        <p:spPr>
          <a:xfrm rot="-5400000">
            <a:off x="94650" y="415950"/>
            <a:ext cx="4642200" cy="4311600"/>
          </a:xfrm>
          <a:prstGeom prst="round2SameRect">
            <a:avLst>
              <a:gd name="adj1" fmla="val 5481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715102" y="1199800"/>
            <a:ext cx="33825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500" b="1"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2"/>
          </p:nvPr>
        </p:nvSpPr>
        <p:spPr>
          <a:xfrm>
            <a:off x="715102" y="1903900"/>
            <a:ext cx="3382500" cy="19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ippori Antique"/>
              <a:buNone/>
              <a:defRPr sz="3500" b="1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●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○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■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●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○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■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●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○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ed Hat Text Medium"/>
              <a:buChar char="■"/>
              <a:defRPr sz="160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7" r:id="rId6"/>
    <p:sldLayoutId id="2147483658" r:id="rId7"/>
    <p:sldLayoutId id="2147483659" r:id="rId8"/>
    <p:sldLayoutId id="2147483661" r:id="rId9"/>
    <p:sldLayoutId id="2147483674" r:id="rId10"/>
    <p:sldLayoutId id="2147483675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/>
          <p:nvPr/>
        </p:nvSpPr>
        <p:spPr>
          <a:xfrm>
            <a:off x="3386311" y="2749407"/>
            <a:ext cx="2501210" cy="1637014"/>
          </a:xfrm>
          <a:custGeom>
            <a:avLst/>
            <a:gdLst/>
            <a:ahLst/>
            <a:cxnLst/>
            <a:rect l="l" t="t" r="r" b="b"/>
            <a:pathLst>
              <a:path w="196752" h="128772" extrusionOk="0">
                <a:moveTo>
                  <a:pt x="140831" y="1"/>
                </a:moveTo>
                <a:cubicBezTo>
                  <a:pt x="139541" y="1"/>
                  <a:pt x="138251" y="50"/>
                  <a:pt x="136963" y="150"/>
                </a:cubicBezTo>
                <a:cubicBezTo>
                  <a:pt x="120094" y="1426"/>
                  <a:pt x="104106" y="11305"/>
                  <a:pt x="95382" y="25804"/>
                </a:cubicBezTo>
                <a:cubicBezTo>
                  <a:pt x="92464" y="30728"/>
                  <a:pt x="90215" y="36199"/>
                  <a:pt x="86020" y="40090"/>
                </a:cubicBezTo>
                <a:cubicBezTo>
                  <a:pt x="80724" y="45015"/>
                  <a:pt x="73134" y="46554"/>
                  <a:pt x="65849" y="46554"/>
                </a:cubicBezTo>
                <a:cubicBezTo>
                  <a:pt x="65357" y="46554"/>
                  <a:pt x="64867" y="46547"/>
                  <a:pt x="64379" y="46533"/>
                </a:cubicBezTo>
                <a:cubicBezTo>
                  <a:pt x="57732" y="46376"/>
                  <a:pt x="51086" y="45251"/>
                  <a:pt x="44460" y="45251"/>
                </a:cubicBezTo>
                <a:cubicBezTo>
                  <a:pt x="43388" y="45251"/>
                  <a:pt x="42318" y="45280"/>
                  <a:pt x="41247" y="45348"/>
                </a:cubicBezTo>
                <a:cubicBezTo>
                  <a:pt x="27569" y="46229"/>
                  <a:pt x="14347" y="53859"/>
                  <a:pt x="7326" y="65622"/>
                </a:cubicBezTo>
                <a:cubicBezTo>
                  <a:pt x="304" y="77415"/>
                  <a:pt x="0" y="93039"/>
                  <a:pt x="7083" y="104771"/>
                </a:cubicBezTo>
                <a:cubicBezTo>
                  <a:pt x="12919" y="114376"/>
                  <a:pt x="23040" y="120820"/>
                  <a:pt x="33770" y="124255"/>
                </a:cubicBezTo>
                <a:cubicBezTo>
                  <a:pt x="44469" y="127659"/>
                  <a:pt x="55868" y="128358"/>
                  <a:pt x="67114" y="128632"/>
                </a:cubicBezTo>
                <a:cubicBezTo>
                  <a:pt x="70545" y="128720"/>
                  <a:pt x="73987" y="128771"/>
                  <a:pt x="77432" y="128771"/>
                </a:cubicBezTo>
                <a:cubicBezTo>
                  <a:pt x="99016" y="128771"/>
                  <a:pt x="120737" y="126747"/>
                  <a:pt x="140763" y="118936"/>
                </a:cubicBezTo>
                <a:cubicBezTo>
                  <a:pt x="163985" y="109878"/>
                  <a:pt x="184837" y="91975"/>
                  <a:pt x="192162" y="68114"/>
                </a:cubicBezTo>
                <a:lnTo>
                  <a:pt x="192375" y="66929"/>
                </a:lnTo>
                <a:cubicBezTo>
                  <a:pt x="196752" y="50606"/>
                  <a:pt x="192740" y="32217"/>
                  <a:pt x="181919" y="19208"/>
                </a:cubicBezTo>
                <a:cubicBezTo>
                  <a:pt x="171953" y="7193"/>
                  <a:pt x="156414" y="1"/>
                  <a:pt x="14083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33"/>
          <p:cNvSpPr/>
          <p:nvPr/>
        </p:nvSpPr>
        <p:spPr>
          <a:xfrm>
            <a:off x="3256479" y="2609025"/>
            <a:ext cx="512390" cy="476604"/>
          </a:xfrm>
          <a:custGeom>
            <a:avLst/>
            <a:gdLst/>
            <a:ahLst/>
            <a:cxnLst/>
            <a:rect l="l" t="t" r="r" b="b"/>
            <a:pathLst>
              <a:path w="40306" h="37491" extrusionOk="0">
                <a:moveTo>
                  <a:pt x="19683" y="1"/>
                </a:moveTo>
                <a:cubicBezTo>
                  <a:pt x="12606" y="1"/>
                  <a:pt x="6567" y="4233"/>
                  <a:pt x="3435" y="10190"/>
                </a:cubicBezTo>
                <a:cubicBezTo>
                  <a:pt x="0" y="16664"/>
                  <a:pt x="1064" y="25144"/>
                  <a:pt x="5806" y="30707"/>
                </a:cubicBezTo>
                <a:cubicBezTo>
                  <a:pt x="9491" y="35053"/>
                  <a:pt x="15177" y="37491"/>
                  <a:pt x="20853" y="37491"/>
                </a:cubicBezTo>
                <a:cubicBezTo>
                  <a:pt x="22480" y="37491"/>
                  <a:pt x="24107" y="37290"/>
                  <a:pt x="25685" y="36877"/>
                </a:cubicBezTo>
                <a:cubicBezTo>
                  <a:pt x="32767" y="35023"/>
                  <a:pt x="36901" y="29977"/>
                  <a:pt x="38785" y="22925"/>
                </a:cubicBezTo>
                <a:cubicBezTo>
                  <a:pt x="40305" y="17272"/>
                  <a:pt x="38725" y="10858"/>
                  <a:pt x="34834" y="6481"/>
                </a:cubicBezTo>
                <a:cubicBezTo>
                  <a:pt x="31112" y="2323"/>
                  <a:pt x="25415" y="85"/>
                  <a:pt x="22001" y="85"/>
                </a:cubicBezTo>
                <a:cubicBezTo>
                  <a:pt x="21846" y="85"/>
                  <a:pt x="21696" y="89"/>
                  <a:pt x="21551" y="98"/>
                </a:cubicBezTo>
                <a:cubicBezTo>
                  <a:pt x="20921" y="33"/>
                  <a:pt x="20298" y="1"/>
                  <a:pt x="1968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33"/>
          <p:cNvSpPr txBox="1">
            <a:spLocks noGrp="1"/>
          </p:cNvSpPr>
          <p:nvPr>
            <p:ph type="ctrTitle"/>
          </p:nvPr>
        </p:nvSpPr>
        <p:spPr>
          <a:xfrm>
            <a:off x="1911413" y="535001"/>
            <a:ext cx="5321100" cy="8877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 Sharing App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81" name="Google Shape;181;p33"/>
          <p:cNvSpPr txBox="1">
            <a:spLocks noGrp="1"/>
          </p:cNvSpPr>
          <p:nvPr>
            <p:ph type="subTitle" idx="1"/>
          </p:nvPr>
        </p:nvSpPr>
        <p:spPr>
          <a:xfrm>
            <a:off x="1905467" y="1427601"/>
            <a:ext cx="53211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B6979"/>
                </a:solidFill>
              </a:rPr>
              <a:t>404 Team Not Found</a:t>
            </a:r>
            <a:endParaRPr dirty="0">
              <a:solidFill>
                <a:srgbClr val="FB6979"/>
              </a:solidFill>
            </a:endParaRPr>
          </a:p>
        </p:txBody>
      </p:sp>
      <p:grpSp>
        <p:nvGrpSpPr>
          <p:cNvPr id="182" name="Google Shape;182;p33"/>
          <p:cNvGrpSpPr/>
          <p:nvPr/>
        </p:nvGrpSpPr>
        <p:grpSpPr>
          <a:xfrm>
            <a:off x="2895178" y="2679049"/>
            <a:ext cx="3353569" cy="1929582"/>
            <a:chOff x="2895178" y="2679049"/>
            <a:chExt cx="3353569" cy="1929582"/>
          </a:xfrm>
        </p:grpSpPr>
        <p:sp>
          <p:nvSpPr>
            <p:cNvPr id="183" name="Google Shape;183;p33"/>
            <p:cNvSpPr/>
            <p:nvPr/>
          </p:nvSpPr>
          <p:spPr>
            <a:xfrm>
              <a:off x="3260221" y="3420165"/>
              <a:ext cx="78780" cy="106720"/>
            </a:xfrm>
            <a:custGeom>
              <a:avLst/>
              <a:gdLst/>
              <a:ahLst/>
              <a:cxnLst/>
              <a:rect l="l" t="t" r="r" b="b"/>
              <a:pathLst>
                <a:path w="6080" h="8238" extrusionOk="0">
                  <a:moveTo>
                    <a:pt x="6079" y="0"/>
                  </a:moveTo>
                  <a:lnTo>
                    <a:pt x="6079" y="0"/>
                  </a:lnTo>
                  <a:cubicBezTo>
                    <a:pt x="5988" y="122"/>
                    <a:pt x="5927" y="213"/>
                    <a:pt x="5866" y="335"/>
                  </a:cubicBezTo>
                  <a:lnTo>
                    <a:pt x="5228" y="1246"/>
                  </a:lnTo>
                  <a:cubicBezTo>
                    <a:pt x="4711" y="2006"/>
                    <a:pt x="3982" y="3070"/>
                    <a:pt x="3161" y="4195"/>
                  </a:cubicBezTo>
                  <a:cubicBezTo>
                    <a:pt x="2310" y="5319"/>
                    <a:pt x="1520" y="6322"/>
                    <a:pt x="942" y="7052"/>
                  </a:cubicBezTo>
                  <a:cubicBezTo>
                    <a:pt x="669" y="7386"/>
                    <a:pt x="426" y="7690"/>
                    <a:pt x="243" y="7903"/>
                  </a:cubicBezTo>
                  <a:cubicBezTo>
                    <a:pt x="152" y="8025"/>
                    <a:pt x="61" y="8116"/>
                    <a:pt x="0" y="8237"/>
                  </a:cubicBezTo>
                  <a:cubicBezTo>
                    <a:pt x="122" y="8146"/>
                    <a:pt x="213" y="8055"/>
                    <a:pt x="304" y="7964"/>
                  </a:cubicBezTo>
                  <a:cubicBezTo>
                    <a:pt x="486" y="7751"/>
                    <a:pt x="730" y="7477"/>
                    <a:pt x="1034" y="7143"/>
                  </a:cubicBezTo>
                  <a:cubicBezTo>
                    <a:pt x="1641" y="6444"/>
                    <a:pt x="2432" y="5441"/>
                    <a:pt x="3283" y="4286"/>
                  </a:cubicBezTo>
                  <a:cubicBezTo>
                    <a:pt x="4134" y="3161"/>
                    <a:pt x="4833" y="2097"/>
                    <a:pt x="5350" y="1307"/>
                  </a:cubicBezTo>
                  <a:cubicBezTo>
                    <a:pt x="5593" y="912"/>
                    <a:pt x="5775" y="608"/>
                    <a:pt x="5897" y="365"/>
                  </a:cubicBezTo>
                  <a:cubicBezTo>
                    <a:pt x="5988" y="274"/>
                    <a:pt x="6049" y="152"/>
                    <a:pt x="607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3"/>
            <p:cNvSpPr/>
            <p:nvPr/>
          </p:nvSpPr>
          <p:spPr>
            <a:xfrm>
              <a:off x="3138933" y="3506500"/>
              <a:ext cx="121319" cy="18810"/>
            </a:xfrm>
            <a:custGeom>
              <a:avLst/>
              <a:gdLst/>
              <a:ahLst/>
              <a:cxnLst/>
              <a:rect l="l" t="t" r="r" b="b"/>
              <a:pathLst>
                <a:path w="9363" h="1452" extrusionOk="0">
                  <a:moveTo>
                    <a:pt x="186" y="0"/>
                  </a:moveTo>
                  <a:cubicBezTo>
                    <a:pt x="122" y="0"/>
                    <a:pt x="61" y="8"/>
                    <a:pt x="0" y="23"/>
                  </a:cubicBezTo>
                  <a:cubicBezTo>
                    <a:pt x="122" y="54"/>
                    <a:pt x="243" y="84"/>
                    <a:pt x="365" y="84"/>
                  </a:cubicBezTo>
                  <a:lnTo>
                    <a:pt x="1368" y="266"/>
                  </a:lnTo>
                  <a:cubicBezTo>
                    <a:pt x="2219" y="418"/>
                    <a:pt x="3374" y="601"/>
                    <a:pt x="4651" y="813"/>
                  </a:cubicBezTo>
                  <a:cubicBezTo>
                    <a:pt x="5958" y="996"/>
                    <a:pt x="7113" y="1178"/>
                    <a:pt x="7964" y="1300"/>
                  </a:cubicBezTo>
                  <a:lnTo>
                    <a:pt x="8967" y="1421"/>
                  </a:lnTo>
                  <a:cubicBezTo>
                    <a:pt x="9089" y="1452"/>
                    <a:pt x="9240" y="1452"/>
                    <a:pt x="9362" y="1452"/>
                  </a:cubicBezTo>
                  <a:cubicBezTo>
                    <a:pt x="9240" y="1391"/>
                    <a:pt x="9119" y="1361"/>
                    <a:pt x="8997" y="1361"/>
                  </a:cubicBezTo>
                  <a:lnTo>
                    <a:pt x="7994" y="1178"/>
                  </a:lnTo>
                  <a:cubicBezTo>
                    <a:pt x="7143" y="1026"/>
                    <a:pt x="5988" y="844"/>
                    <a:pt x="4712" y="631"/>
                  </a:cubicBezTo>
                  <a:cubicBezTo>
                    <a:pt x="3405" y="449"/>
                    <a:pt x="2249" y="266"/>
                    <a:pt x="1398" y="145"/>
                  </a:cubicBezTo>
                  <a:lnTo>
                    <a:pt x="395" y="23"/>
                  </a:lnTo>
                  <a:cubicBezTo>
                    <a:pt x="319" y="8"/>
                    <a:pt x="251" y="0"/>
                    <a:pt x="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3180273" y="3664698"/>
              <a:ext cx="155591" cy="22463"/>
            </a:xfrm>
            <a:custGeom>
              <a:avLst/>
              <a:gdLst/>
              <a:ahLst/>
              <a:cxnLst/>
              <a:rect l="l" t="t" r="r" b="b"/>
              <a:pathLst>
                <a:path w="12008" h="1734" extrusionOk="0">
                  <a:moveTo>
                    <a:pt x="1" y="1"/>
                  </a:moveTo>
                  <a:cubicBezTo>
                    <a:pt x="153" y="31"/>
                    <a:pt x="305" y="92"/>
                    <a:pt x="457" y="92"/>
                  </a:cubicBezTo>
                  <a:lnTo>
                    <a:pt x="1764" y="305"/>
                  </a:lnTo>
                  <a:cubicBezTo>
                    <a:pt x="2828" y="487"/>
                    <a:pt x="4347" y="700"/>
                    <a:pt x="5989" y="943"/>
                  </a:cubicBezTo>
                  <a:cubicBezTo>
                    <a:pt x="7660" y="1186"/>
                    <a:pt x="9150" y="1399"/>
                    <a:pt x="10244" y="1521"/>
                  </a:cubicBezTo>
                  <a:lnTo>
                    <a:pt x="11521" y="1703"/>
                  </a:lnTo>
                  <a:cubicBezTo>
                    <a:pt x="11673" y="1733"/>
                    <a:pt x="11855" y="1733"/>
                    <a:pt x="12007" y="1733"/>
                  </a:cubicBezTo>
                  <a:cubicBezTo>
                    <a:pt x="11855" y="1673"/>
                    <a:pt x="11703" y="1642"/>
                    <a:pt x="11551" y="1612"/>
                  </a:cubicBezTo>
                  <a:lnTo>
                    <a:pt x="10244" y="1399"/>
                  </a:lnTo>
                  <a:cubicBezTo>
                    <a:pt x="9180" y="1247"/>
                    <a:pt x="7660" y="1004"/>
                    <a:pt x="6019" y="791"/>
                  </a:cubicBezTo>
                  <a:cubicBezTo>
                    <a:pt x="4347" y="548"/>
                    <a:pt x="2858" y="335"/>
                    <a:pt x="1764" y="183"/>
                  </a:cubicBezTo>
                  <a:lnTo>
                    <a:pt x="487" y="31"/>
                  </a:lnTo>
                  <a:cubicBezTo>
                    <a:pt x="305" y="1"/>
                    <a:pt x="153" y="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3"/>
            <p:cNvSpPr/>
            <p:nvPr/>
          </p:nvSpPr>
          <p:spPr>
            <a:xfrm>
              <a:off x="3332279" y="3547750"/>
              <a:ext cx="96117" cy="137824"/>
            </a:xfrm>
            <a:custGeom>
              <a:avLst/>
              <a:gdLst/>
              <a:ahLst/>
              <a:cxnLst/>
              <a:rect l="l" t="t" r="r" b="b"/>
              <a:pathLst>
                <a:path w="7418" h="10639" extrusionOk="0">
                  <a:moveTo>
                    <a:pt x="7417" y="0"/>
                  </a:moveTo>
                  <a:lnTo>
                    <a:pt x="7417" y="0"/>
                  </a:lnTo>
                  <a:cubicBezTo>
                    <a:pt x="7326" y="122"/>
                    <a:pt x="7235" y="274"/>
                    <a:pt x="7143" y="426"/>
                  </a:cubicBezTo>
                  <a:lnTo>
                    <a:pt x="6384" y="1581"/>
                  </a:lnTo>
                  <a:cubicBezTo>
                    <a:pt x="5745" y="2554"/>
                    <a:pt x="4833" y="3921"/>
                    <a:pt x="3830" y="5380"/>
                  </a:cubicBezTo>
                  <a:cubicBezTo>
                    <a:pt x="2797" y="6839"/>
                    <a:pt x="1824" y="8146"/>
                    <a:pt x="1125" y="9089"/>
                  </a:cubicBezTo>
                  <a:cubicBezTo>
                    <a:pt x="791" y="9545"/>
                    <a:pt x="517" y="9909"/>
                    <a:pt x="304" y="10213"/>
                  </a:cubicBezTo>
                  <a:cubicBezTo>
                    <a:pt x="183" y="10335"/>
                    <a:pt x="92" y="10487"/>
                    <a:pt x="0" y="10639"/>
                  </a:cubicBezTo>
                  <a:cubicBezTo>
                    <a:pt x="122" y="10517"/>
                    <a:pt x="244" y="10396"/>
                    <a:pt x="335" y="10244"/>
                  </a:cubicBezTo>
                  <a:cubicBezTo>
                    <a:pt x="548" y="10000"/>
                    <a:pt x="821" y="9636"/>
                    <a:pt x="1216" y="9180"/>
                  </a:cubicBezTo>
                  <a:cubicBezTo>
                    <a:pt x="1946" y="8238"/>
                    <a:pt x="2918" y="6961"/>
                    <a:pt x="3952" y="5472"/>
                  </a:cubicBezTo>
                  <a:cubicBezTo>
                    <a:pt x="4985" y="4013"/>
                    <a:pt x="5867" y="2645"/>
                    <a:pt x="6475" y="1642"/>
                  </a:cubicBezTo>
                  <a:cubicBezTo>
                    <a:pt x="6779" y="1155"/>
                    <a:pt x="7022" y="730"/>
                    <a:pt x="7204" y="456"/>
                  </a:cubicBezTo>
                  <a:cubicBezTo>
                    <a:pt x="7295" y="304"/>
                    <a:pt x="7356" y="152"/>
                    <a:pt x="741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3"/>
            <p:cNvSpPr/>
            <p:nvPr/>
          </p:nvSpPr>
          <p:spPr>
            <a:xfrm>
              <a:off x="2895178" y="4606247"/>
              <a:ext cx="3298066" cy="2384"/>
            </a:xfrm>
            <a:custGeom>
              <a:avLst/>
              <a:gdLst/>
              <a:ahLst/>
              <a:cxnLst/>
              <a:rect l="l" t="t" r="r" b="b"/>
              <a:pathLst>
                <a:path w="254534" h="184" extrusionOk="0">
                  <a:moveTo>
                    <a:pt x="127267" y="1"/>
                  </a:moveTo>
                  <a:cubicBezTo>
                    <a:pt x="56962" y="1"/>
                    <a:pt x="0" y="31"/>
                    <a:pt x="0" y="92"/>
                  </a:cubicBezTo>
                  <a:cubicBezTo>
                    <a:pt x="0" y="153"/>
                    <a:pt x="57023" y="183"/>
                    <a:pt x="127267" y="183"/>
                  </a:cubicBezTo>
                  <a:cubicBezTo>
                    <a:pt x="197542" y="183"/>
                    <a:pt x="254534" y="153"/>
                    <a:pt x="254534" y="92"/>
                  </a:cubicBezTo>
                  <a:cubicBezTo>
                    <a:pt x="254534" y="31"/>
                    <a:pt x="197603" y="1"/>
                    <a:pt x="127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3"/>
            <p:cNvSpPr/>
            <p:nvPr/>
          </p:nvSpPr>
          <p:spPr>
            <a:xfrm>
              <a:off x="3497278" y="2679049"/>
              <a:ext cx="946814" cy="1928273"/>
            </a:xfrm>
            <a:custGeom>
              <a:avLst/>
              <a:gdLst/>
              <a:ahLst/>
              <a:cxnLst/>
              <a:rect l="l" t="t" r="r" b="b"/>
              <a:pathLst>
                <a:path w="73072" h="148848" extrusionOk="0">
                  <a:moveTo>
                    <a:pt x="11611" y="1"/>
                  </a:moveTo>
                  <a:cubicBezTo>
                    <a:pt x="5532" y="1"/>
                    <a:pt x="578" y="4894"/>
                    <a:pt x="547" y="10943"/>
                  </a:cubicBezTo>
                  <a:lnTo>
                    <a:pt x="0" y="137571"/>
                  </a:lnTo>
                  <a:cubicBezTo>
                    <a:pt x="0" y="143650"/>
                    <a:pt x="4894" y="148574"/>
                    <a:pt x="10973" y="148605"/>
                  </a:cubicBezTo>
                  <a:lnTo>
                    <a:pt x="61460" y="148848"/>
                  </a:lnTo>
                  <a:cubicBezTo>
                    <a:pt x="61479" y="148848"/>
                    <a:pt x="61498" y="148848"/>
                    <a:pt x="61516" y="148848"/>
                  </a:cubicBezTo>
                  <a:cubicBezTo>
                    <a:pt x="67570" y="148848"/>
                    <a:pt x="72494" y="143935"/>
                    <a:pt x="72524" y="137875"/>
                  </a:cubicBezTo>
                  <a:lnTo>
                    <a:pt x="73041" y="11277"/>
                  </a:lnTo>
                  <a:cubicBezTo>
                    <a:pt x="73072" y="5198"/>
                    <a:pt x="68178" y="274"/>
                    <a:pt x="62099" y="244"/>
                  </a:cubicBezTo>
                  <a:lnTo>
                    <a:pt x="116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3"/>
            <p:cNvSpPr/>
            <p:nvPr/>
          </p:nvSpPr>
          <p:spPr>
            <a:xfrm>
              <a:off x="3540588" y="2735755"/>
              <a:ext cx="859780" cy="1803455"/>
            </a:xfrm>
            <a:custGeom>
              <a:avLst/>
              <a:gdLst/>
              <a:ahLst/>
              <a:cxnLst/>
              <a:rect l="l" t="t" r="r" b="b"/>
              <a:pathLst>
                <a:path w="66355" h="139213" extrusionOk="0">
                  <a:moveTo>
                    <a:pt x="8243" y="0"/>
                  </a:moveTo>
                  <a:cubicBezTo>
                    <a:pt x="4013" y="0"/>
                    <a:pt x="578" y="3424"/>
                    <a:pt x="548" y="7660"/>
                  </a:cubicBezTo>
                  <a:lnTo>
                    <a:pt x="31" y="131249"/>
                  </a:lnTo>
                  <a:cubicBezTo>
                    <a:pt x="1" y="135504"/>
                    <a:pt x="3436" y="138969"/>
                    <a:pt x="7691" y="138969"/>
                  </a:cubicBezTo>
                  <a:lnTo>
                    <a:pt x="58087" y="139212"/>
                  </a:lnTo>
                  <a:cubicBezTo>
                    <a:pt x="58106" y="139213"/>
                    <a:pt x="58124" y="139213"/>
                    <a:pt x="58143" y="139213"/>
                  </a:cubicBezTo>
                  <a:cubicBezTo>
                    <a:pt x="62373" y="139213"/>
                    <a:pt x="65808" y="135789"/>
                    <a:pt x="65838" y="131553"/>
                  </a:cubicBezTo>
                  <a:lnTo>
                    <a:pt x="66355" y="7964"/>
                  </a:lnTo>
                  <a:cubicBezTo>
                    <a:pt x="66355" y="3709"/>
                    <a:pt x="62950" y="244"/>
                    <a:pt x="58695" y="244"/>
                  </a:cubicBezTo>
                  <a:lnTo>
                    <a:pt x="48907" y="183"/>
                  </a:lnTo>
                  <a:cubicBezTo>
                    <a:pt x="47540" y="213"/>
                    <a:pt x="46476" y="1308"/>
                    <a:pt x="46506" y="2645"/>
                  </a:cubicBezTo>
                  <a:lnTo>
                    <a:pt x="46506" y="4438"/>
                  </a:lnTo>
                  <a:cubicBezTo>
                    <a:pt x="46537" y="5776"/>
                    <a:pt x="45442" y="6870"/>
                    <a:pt x="44105" y="6900"/>
                  </a:cubicBezTo>
                  <a:lnTo>
                    <a:pt x="25016" y="6809"/>
                  </a:lnTo>
                  <a:cubicBezTo>
                    <a:pt x="23679" y="6779"/>
                    <a:pt x="22615" y="5654"/>
                    <a:pt x="22646" y="4317"/>
                  </a:cubicBezTo>
                  <a:lnTo>
                    <a:pt x="22646" y="2524"/>
                  </a:lnTo>
                  <a:cubicBezTo>
                    <a:pt x="22676" y="1216"/>
                    <a:pt x="21612" y="92"/>
                    <a:pt x="20305" y="61"/>
                  </a:cubicBezTo>
                  <a:lnTo>
                    <a:pt x="16840" y="61"/>
                  </a:lnTo>
                  <a:lnTo>
                    <a:pt x="8299" y="1"/>
                  </a:lnTo>
                  <a:cubicBezTo>
                    <a:pt x="8280" y="1"/>
                    <a:pt x="8261" y="0"/>
                    <a:pt x="82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3"/>
            <p:cNvSpPr/>
            <p:nvPr/>
          </p:nvSpPr>
          <p:spPr>
            <a:xfrm>
              <a:off x="3546897" y="3027161"/>
              <a:ext cx="202444" cy="194929"/>
            </a:xfrm>
            <a:custGeom>
              <a:avLst/>
              <a:gdLst/>
              <a:ahLst/>
              <a:cxnLst/>
              <a:rect l="l" t="t" r="r" b="b"/>
              <a:pathLst>
                <a:path w="15624" h="15047" extrusionOk="0">
                  <a:moveTo>
                    <a:pt x="0" y="0"/>
                  </a:moveTo>
                  <a:lnTo>
                    <a:pt x="91" y="7174"/>
                  </a:lnTo>
                  <a:lnTo>
                    <a:pt x="7964" y="15046"/>
                  </a:lnTo>
                  <a:lnTo>
                    <a:pt x="15624" y="7387"/>
                  </a:lnTo>
                  <a:lnTo>
                    <a:pt x="82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3"/>
            <p:cNvSpPr/>
            <p:nvPr/>
          </p:nvSpPr>
          <p:spPr>
            <a:xfrm>
              <a:off x="3717402" y="3027161"/>
              <a:ext cx="120917" cy="53567"/>
            </a:xfrm>
            <a:custGeom>
              <a:avLst/>
              <a:gdLst/>
              <a:ahLst/>
              <a:cxnLst/>
              <a:rect l="l" t="t" r="r" b="b"/>
              <a:pathLst>
                <a:path w="9332" h="4135" extrusionOk="0">
                  <a:moveTo>
                    <a:pt x="0" y="0"/>
                  </a:moveTo>
                  <a:lnTo>
                    <a:pt x="4134" y="4134"/>
                  </a:lnTo>
                  <a:lnTo>
                    <a:pt x="93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3"/>
            <p:cNvSpPr/>
            <p:nvPr/>
          </p:nvSpPr>
          <p:spPr>
            <a:xfrm>
              <a:off x="3818208" y="3030698"/>
              <a:ext cx="472629" cy="368586"/>
            </a:xfrm>
            <a:custGeom>
              <a:avLst/>
              <a:gdLst/>
              <a:ahLst/>
              <a:cxnLst/>
              <a:rect l="l" t="t" r="r" b="b"/>
              <a:pathLst>
                <a:path w="36476" h="28452" extrusionOk="0">
                  <a:moveTo>
                    <a:pt x="7235" y="1"/>
                  </a:moveTo>
                  <a:lnTo>
                    <a:pt x="1" y="7266"/>
                  </a:lnTo>
                  <a:lnTo>
                    <a:pt x="21187" y="28451"/>
                  </a:lnTo>
                  <a:cubicBezTo>
                    <a:pt x="36476" y="17326"/>
                    <a:pt x="32585" y="1"/>
                    <a:pt x="32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3"/>
            <p:cNvSpPr/>
            <p:nvPr/>
          </p:nvSpPr>
          <p:spPr>
            <a:xfrm>
              <a:off x="3677241" y="3154358"/>
              <a:ext cx="378884" cy="378807"/>
            </a:xfrm>
            <a:custGeom>
              <a:avLst/>
              <a:gdLst/>
              <a:ahLst/>
              <a:cxnLst/>
              <a:rect l="l" t="t" r="r" b="b"/>
              <a:pathLst>
                <a:path w="29241" h="29241" extrusionOk="0">
                  <a:moveTo>
                    <a:pt x="7751" y="0"/>
                  </a:moveTo>
                  <a:lnTo>
                    <a:pt x="0" y="7781"/>
                  </a:lnTo>
                  <a:lnTo>
                    <a:pt x="21490" y="29241"/>
                  </a:lnTo>
                  <a:lnTo>
                    <a:pt x="29241" y="21216"/>
                  </a:lnTo>
                  <a:lnTo>
                    <a:pt x="7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3"/>
            <p:cNvSpPr/>
            <p:nvPr/>
          </p:nvSpPr>
          <p:spPr>
            <a:xfrm>
              <a:off x="3545705" y="3185075"/>
              <a:ext cx="63037" cy="127189"/>
            </a:xfrm>
            <a:custGeom>
              <a:avLst/>
              <a:gdLst/>
              <a:ahLst/>
              <a:cxnLst/>
              <a:rect l="l" t="t" r="r" b="b"/>
              <a:pathLst>
                <a:path w="4865" h="9818" extrusionOk="0">
                  <a:moveTo>
                    <a:pt x="92" y="0"/>
                  </a:moveTo>
                  <a:lnTo>
                    <a:pt x="1" y="9818"/>
                  </a:lnTo>
                  <a:lnTo>
                    <a:pt x="4864" y="477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3"/>
            <p:cNvSpPr/>
            <p:nvPr/>
          </p:nvSpPr>
          <p:spPr>
            <a:xfrm>
              <a:off x="3549644" y="3285480"/>
              <a:ext cx="369049" cy="435522"/>
            </a:xfrm>
            <a:custGeom>
              <a:avLst/>
              <a:gdLst/>
              <a:ahLst/>
              <a:cxnLst/>
              <a:rect l="l" t="t" r="r" b="b"/>
              <a:pathLst>
                <a:path w="28482" h="33619" extrusionOk="0">
                  <a:moveTo>
                    <a:pt x="7448" y="1"/>
                  </a:moveTo>
                  <a:lnTo>
                    <a:pt x="1" y="7448"/>
                  </a:lnTo>
                  <a:lnTo>
                    <a:pt x="1" y="17843"/>
                  </a:lnTo>
                  <a:lnTo>
                    <a:pt x="15412" y="33618"/>
                  </a:lnTo>
                  <a:lnTo>
                    <a:pt x="28482" y="21460"/>
                  </a:lnTo>
                  <a:lnTo>
                    <a:pt x="74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3"/>
            <p:cNvSpPr/>
            <p:nvPr/>
          </p:nvSpPr>
          <p:spPr>
            <a:xfrm>
              <a:off x="4130484" y="3030698"/>
              <a:ext cx="269006" cy="690677"/>
            </a:xfrm>
            <a:custGeom>
              <a:avLst/>
              <a:gdLst/>
              <a:ahLst/>
              <a:cxnLst/>
              <a:rect l="l" t="t" r="r" b="b"/>
              <a:pathLst>
                <a:path w="20761" h="53315" extrusionOk="0">
                  <a:moveTo>
                    <a:pt x="10821" y="1"/>
                  </a:moveTo>
                  <a:cubicBezTo>
                    <a:pt x="15989" y="18907"/>
                    <a:pt x="1" y="30640"/>
                    <a:pt x="1" y="30640"/>
                  </a:cubicBezTo>
                  <a:lnTo>
                    <a:pt x="20639" y="53315"/>
                  </a:lnTo>
                  <a:lnTo>
                    <a:pt x="207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3"/>
            <p:cNvSpPr/>
            <p:nvPr/>
          </p:nvSpPr>
          <p:spPr>
            <a:xfrm>
              <a:off x="3991084" y="3467413"/>
              <a:ext cx="401339" cy="411893"/>
            </a:xfrm>
            <a:custGeom>
              <a:avLst/>
              <a:gdLst/>
              <a:ahLst/>
              <a:cxnLst/>
              <a:rect l="l" t="t" r="r" b="b"/>
              <a:pathLst>
                <a:path w="30974" h="31795" extrusionOk="0">
                  <a:moveTo>
                    <a:pt x="7751" y="1"/>
                  </a:moveTo>
                  <a:lnTo>
                    <a:pt x="0" y="8086"/>
                  </a:lnTo>
                  <a:lnTo>
                    <a:pt x="23740" y="31794"/>
                  </a:lnTo>
                  <a:lnTo>
                    <a:pt x="30974" y="24104"/>
                  </a:lnTo>
                  <a:lnTo>
                    <a:pt x="77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3"/>
            <p:cNvSpPr/>
            <p:nvPr/>
          </p:nvSpPr>
          <p:spPr>
            <a:xfrm>
              <a:off x="3791831" y="3600517"/>
              <a:ext cx="472228" cy="469373"/>
            </a:xfrm>
            <a:custGeom>
              <a:avLst/>
              <a:gdLst/>
              <a:ahLst/>
              <a:cxnLst/>
              <a:rect l="l" t="t" r="r" b="b"/>
              <a:pathLst>
                <a:path w="36445" h="36232" extrusionOk="0">
                  <a:moveTo>
                    <a:pt x="12159" y="0"/>
                  </a:moveTo>
                  <a:lnTo>
                    <a:pt x="0" y="12098"/>
                  </a:lnTo>
                  <a:lnTo>
                    <a:pt x="24317" y="36232"/>
                  </a:lnTo>
                  <a:lnTo>
                    <a:pt x="36445" y="24499"/>
                  </a:lnTo>
                  <a:lnTo>
                    <a:pt x="12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3"/>
            <p:cNvSpPr/>
            <p:nvPr/>
          </p:nvSpPr>
          <p:spPr>
            <a:xfrm>
              <a:off x="3866648" y="4134890"/>
              <a:ext cx="470258" cy="249649"/>
            </a:xfrm>
            <a:custGeom>
              <a:avLst/>
              <a:gdLst/>
              <a:ahLst/>
              <a:cxnLst/>
              <a:rect l="l" t="t" r="r" b="b"/>
              <a:pathLst>
                <a:path w="36293" h="19271" extrusionOk="0">
                  <a:moveTo>
                    <a:pt x="18603" y="0"/>
                  </a:moveTo>
                  <a:lnTo>
                    <a:pt x="0" y="19271"/>
                  </a:lnTo>
                  <a:lnTo>
                    <a:pt x="36293" y="18025"/>
                  </a:lnTo>
                  <a:lnTo>
                    <a:pt x="18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3"/>
            <p:cNvSpPr/>
            <p:nvPr/>
          </p:nvSpPr>
          <p:spPr>
            <a:xfrm>
              <a:off x="4145059" y="3854120"/>
              <a:ext cx="251280" cy="515051"/>
            </a:xfrm>
            <a:custGeom>
              <a:avLst/>
              <a:gdLst/>
              <a:ahLst/>
              <a:cxnLst/>
              <a:rect l="l" t="t" r="r" b="b"/>
              <a:pathLst>
                <a:path w="19393" h="39758" extrusionOk="0">
                  <a:moveTo>
                    <a:pt x="19393" y="0"/>
                  </a:moveTo>
                  <a:lnTo>
                    <a:pt x="0" y="19180"/>
                  </a:lnTo>
                  <a:lnTo>
                    <a:pt x="19210" y="39758"/>
                  </a:lnTo>
                  <a:cubicBezTo>
                    <a:pt x="19210" y="39758"/>
                    <a:pt x="19393" y="851"/>
                    <a:pt x="1939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3"/>
            <p:cNvSpPr/>
            <p:nvPr/>
          </p:nvSpPr>
          <p:spPr>
            <a:xfrm>
              <a:off x="3661876" y="3962803"/>
              <a:ext cx="410797" cy="432361"/>
            </a:xfrm>
            <a:custGeom>
              <a:avLst/>
              <a:gdLst/>
              <a:ahLst/>
              <a:cxnLst/>
              <a:rect l="l" t="t" r="r" b="b"/>
              <a:pathLst>
                <a:path w="31704" h="33375" extrusionOk="0">
                  <a:moveTo>
                    <a:pt x="20731" y="0"/>
                  </a:moveTo>
                  <a:lnTo>
                    <a:pt x="1" y="21368"/>
                  </a:lnTo>
                  <a:lnTo>
                    <a:pt x="10031" y="33375"/>
                  </a:lnTo>
                  <a:lnTo>
                    <a:pt x="31703" y="11003"/>
                  </a:lnTo>
                  <a:lnTo>
                    <a:pt x="2073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3"/>
            <p:cNvSpPr/>
            <p:nvPr/>
          </p:nvSpPr>
          <p:spPr>
            <a:xfrm>
              <a:off x="3545705" y="3565473"/>
              <a:ext cx="357634" cy="694213"/>
            </a:xfrm>
            <a:custGeom>
              <a:avLst/>
              <a:gdLst/>
              <a:ahLst/>
              <a:cxnLst/>
              <a:rect l="l" t="t" r="r" b="b"/>
              <a:pathLst>
                <a:path w="27601" h="53588" extrusionOk="0">
                  <a:moveTo>
                    <a:pt x="1" y="0"/>
                  </a:moveTo>
                  <a:lnTo>
                    <a:pt x="1" y="53588"/>
                  </a:lnTo>
                  <a:cubicBezTo>
                    <a:pt x="1034" y="53466"/>
                    <a:pt x="27600" y="28602"/>
                    <a:pt x="27600" y="286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3"/>
            <p:cNvSpPr/>
            <p:nvPr/>
          </p:nvSpPr>
          <p:spPr>
            <a:xfrm>
              <a:off x="3540989" y="4259715"/>
              <a:ext cx="197326" cy="135467"/>
            </a:xfrm>
            <a:custGeom>
              <a:avLst/>
              <a:gdLst/>
              <a:ahLst/>
              <a:cxnLst/>
              <a:rect l="l" t="t" r="r" b="b"/>
              <a:pathLst>
                <a:path w="15229" h="10457" extrusionOk="0">
                  <a:moveTo>
                    <a:pt x="6383" y="1"/>
                  </a:moveTo>
                  <a:lnTo>
                    <a:pt x="0" y="5654"/>
                  </a:lnTo>
                  <a:lnTo>
                    <a:pt x="0" y="6444"/>
                  </a:lnTo>
                  <a:lnTo>
                    <a:pt x="0" y="10457"/>
                  </a:lnTo>
                  <a:lnTo>
                    <a:pt x="15228" y="10457"/>
                  </a:lnTo>
                  <a:lnTo>
                    <a:pt x="638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3"/>
            <p:cNvSpPr/>
            <p:nvPr/>
          </p:nvSpPr>
          <p:spPr>
            <a:xfrm>
              <a:off x="3623282" y="2885002"/>
              <a:ext cx="24826" cy="44512"/>
            </a:xfrm>
            <a:custGeom>
              <a:avLst/>
              <a:gdLst/>
              <a:ahLst/>
              <a:cxnLst/>
              <a:rect l="l" t="t" r="r" b="b"/>
              <a:pathLst>
                <a:path w="1916" h="3436" extrusionOk="0">
                  <a:moveTo>
                    <a:pt x="1916" y="1"/>
                  </a:moveTo>
                  <a:lnTo>
                    <a:pt x="1916" y="1"/>
                  </a:lnTo>
                  <a:cubicBezTo>
                    <a:pt x="1673" y="122"/>
                    <a:pt x="1460" y="305"/>
                    <a:pt x="1278" y="487"/>
                  </a:cubicBezTo>
                  <a:lnTo>
                    <a:pt x="700" y="1004"/>
                  </a:lnTo>
                  <a:lnTo>
                    <a:pt x="366" y="1338"/>
                  </a:lnTo>
                  <a:lnTo>
                    <a:pt x="183" y="1490"/>
                  </a:lnTo>
                  <a:lnTo>
                    <a:pt x="62" y="1581"/>
                  </a:lnTo>
                  <a:lnTo>
                    <a:pt x="31" y="1642"/>
                  </a:lnTo>
                  <a:lnTo>
                    <a:pt x="1" y="1642"/>
                  </a:lnTo>
                  <a:lnTo>
                    <a:pt x="1" y="1794"/>
                  </a:lnTo>
                  <a:cubicBezTo>
                    <a:pt x="578" y="2402"/>
                    <a:pt x="1217" y="2949"/>
                    <a:pt x="1916" y="3435"/>
                  </a:cubicBezTo>
                  <a:cubicBezTo>
                    <a:pt x="1392" y="2824"/>
                    <a:pt x="840" y="2241"/>
                    <a:pt x="234" y="1712"/>
                  </a:cubicBezTo>
                  <a:lnTo>
                    <a:pt x="234" y="1712"/>
                  </a:lnTo>
                  <a:lnTo>
                    <a:pt x="244" y="1703"/>
                  </a:lnTo>
                  <a:lnTo>
                    <a:pt x="335" y="1612"/>
                  </a:lnTo>
                  <a:lnTo>
                    <a:pt x="518" y="1460"/>
                  </a:lnTo>
                  <a:lnTo>
                    <a:pt x="852" y="1125"/>
                  </a:lnTo>
                  <a:lnTo>
                    <a:pt x="1430" y="548"/>
                  </a:lnTo>
                  <a:cubicBezTo>
                    <a:pt x="1612" y="396"/>
                    <a:pt x="1764" y="213"/>
                    <a:pt x="19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3"/>
            <p:cNvSpPr/>
            <p:nvPr/>
          </p:nvSpPr>
          <p:spPr>
            <a:xfrm>
              <a:off x="4316056" y="2886932"/>
              <a:ext cx="12517" cy="10545"/>
            </a:xfrm>
            <a:custGeom>
              <a:avLst/>
              <a:gdLst/>
              <a:ahLst/>
              <a:cxnLst/>
              <a:rect l="l" t="t" r="r" b="b"/>
              <a:pathLst>
                <a:path w="966" h="814" extrusionOk="0">
                  <a:moveTo>
                    <a:pt x="586" y="1"/>
                  </a:moveTo>
                  <a:cubicBezTo>
                    <a:pt x="571" y="1"/>
                    <a:pt x="556" y="2"/>
                    <a:pt x="540" y="4"/>
                  </a:cubicBezTo>
                  <a:cubicBezTo>
                    <a:pt x="528" y="3"/>
                    <a:pt x="517" y="2"/>
                    <a:pt x="506" y="2"/>
                  </a:cubicBezTo>
                  <a:cubicBezTo>
                    <a:pt x="164" y="2"/>
                    <a:pt x="1" y="438"/>
                    <a:pt x="236" y="703"/>
                  </a:cubicBezTo>
                  <a:cubicBezTo>
                    <a:pt x="322" y="779"/>
                    <a:pt x="426" y="813"/>
                    <a:pt x="528" y="813"/>
                  </a:cubicBezTo>
                  <a:cubicBezTo>
                    <a:pt x="751" y="813"/>
                    <a:pt x="966" y="649"/>
                    <a:pt x="966" y="399"/>
                  </a:cubicBezTo>
                  <a:cubicBezTo>
                    <a:pt x="966" y="200"/>
                    <a:pt x="806" y="1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3"/>
            <p:cNvSpPr/>
            <p:nvPr/>
          </p:nvSpPr>
          <p:spPr>
            <a:xfrm>
              <a:off x="4315953" y="2905186"/>
              <a:ext cx="14201" cy="10545"/>
            </a:xfrm>
            <a:custGeom>
              <a:avLst/>
              <a:gdLst/>
              <a:ahLst/>
              <a:cxnLst/>
              <a:rect l="l" t="t" r="r" b="b"/>
              <a:pathLst>
                <a:path w="1096" h="814" extrusionOk="0">
                  <a:moveTo>
                    <a:pt x="552" y="0"/>
                  </a:moveTo>
                  <a:cubicBezTo>
                    <a:pt x="449" y="0"/>
                    <a:pt x="351" y="38"/>
                    <a:pt x="275" y="114"/>
                  </a:cubicBezTo>
                  <a:cubicBezTo>
                    <a:pt x="1" y="388"/>
                    <a:pt x="183" y="813"/>
                    <a:pt x="548" y="813"/>
                  </a:cubicBezTo>
                  <a:cubicBezTo>
                    <a:pt x="913" y="813"/>
                    <a:pt x="1095" y="388"/>
                    <a:pt x="852" y="114"/>
                  </a:cubicBezTo>
                  <a:cubicBezTo>
                    <a:pt x="761" y="38"/>
                    <a:pt x="654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3"/>
            <p:cNvSpPr/>
            <p:nvPr/>
          </p:nvSpPr>
          <p:spPr>
            <a:xfrm>
              <a:off x="4317533" y="2922805"/>
              <a:ext cx="11428" cy="10947"/>
            </a:xfrm>
            <a:custGeom>
              <a:avLst/>
              <a:gdLst/>
              <a:ahLst/>
              <a:cxnLst/>
              <a:rect l="l" t="t" r="r" b="b"/>
              <a:pathLst>
                <a:path w="882" h="845" extrusionOk="0">
                  <a:moveTo>
                    <a:pt x="441" y="1"/>
                  </a:moveTo>
                  <a:cubicBezTo>
                    <a:pt x="221" y="1"/>
                    <a:pt x="1" y="153"/>
                    <a:pt x="31" y="457"/>
                  </a:cubicBezTo>
                  <a:cubicBezTo>
                    <a:pt x="46" y="715"/>
                    <a:pt x="236" y="844"/>
                    <a:pt x="430" y="844"/>
                  </a:cubicBezTo>
                  <a:cubicBezTo>
                    <a:pt x="624" y="844"/>
                    <a:pt x="821" y="715"/>
                    <a:pt x="852" y="457"/>
                  </a:cubicBezTo>
                  <a:cubicBezTo>
                    <a:pt x="882" y="153"/>
                    <a:pt x="662" y="1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3"/>
            <p:cNvSpPr/>
            <p:nvPr/>
          </p:nvSpPr>
          <p:spPr>
            <a:xfrm>
              <a:off x="3867438" y="2913750"/>
              <a:ext cx="230406" cy="19302"/>
            </a:xfrm>
            <a:custGeom>
              <a:avLst/>
              <a:gdLst/>
              <a:ahLst/>
              <a:cxnLst/>
              <a:rect l="l" t="t" r="r" b="b"/>
              <a:pathLst>
                <a:path w="17782" h="1490" extrusionOk="0">
                  <a:moveTo>
                    <a:pt x="0" y="0"/>
                  </a:moveTo>
                  <a:lnTo>
                    <a:pt x="0" y="1490"/>
                  </a:lnTo>
                  <a:lnTo>
                    <a:pt x="17782" y="1490"/>
                  </a:lnTo>
                  <a:lnTo>
                    <a:pt x="17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3"/>
            <p:cNvSpPr/>
            <p:nvPr/>
          </p:nvSpPr>
          <p:spPr>
            <a:xfrm>
              <a:off x="3807585" y="3141001"/>
              <a:ext cx="266246" cy="418850"/>
            </a:xfrm>
            <a:custGeom>
              <a:avLst/>
              <a:gdLst/>
              <a:ahLst/>
              <a:cxnLst/>
              <a:rect l="l" t="t" r="r" b="b"/>
              <a:pathLst>
                <a:path w="20548" h="32332" extrusionOk="0">
                  <a:moveTo>
                    <a:pt x="10650" y="4859"/>
                  </a:moveTo>
                  <a:cubicBezTo>
                    <a:pt x="14449" y="4859"/>
                    <a:pt x="17309" y="9175"/>
                    <a:pt x="15107" y="13433"/>
                  </a:cubicBezTo>
                  <a:cubicBezTo>
                    <a:pt x="14742" y="14101"/>
                    <a:pt x="14195" y="14709"/>
                    <a:pt x="13526" y="15104"/>
                  </a:cubicBezTo>
                  <a:cubicBezTo>
                    <a:pt x="12558" y="15665"/>
                    <a:pt x="11586" y="15915"/>
                    <a:pt x="10668" y="15915"/>
                  </a:cubicBezTo>
                  <a:cubicBezTo>
                    <a:pt x="6864" y="15915"/>
                    <a:pt x="3997" y="11615"/>
                    <a:pt x="6201" y="7353"/>
                  </a:cubicBezTo>
                  <a:cubicBezTo>
                    <a:pt x="6566" y="6654"/>
                    <a:pt x="7113" y="6077"/>
                    <a:pt x="7781" y="5682"/>
                  </a:cubicBezTo>
                  <a:cubicBezTo>
                    <a:pt x="8754" y="5113"/>
                    <a:pt x="9730" y="4859"/>
                    <a:pt x="10650" y="4859"/>
                  </a:cubicBezTo>
                  <a:close/>
                  <a:moveTo>
                    <a:pt x="10999" y="1"/>
                  </a:moveTo>
                  <a:cubicBezTo>
                    <a:pt x="9333" y="1"/>
                    <a:pt x="7558" y="380"/>
                    <a:pt x="5775" y="1214"/>
                  </a:cubicBezTo>
                  <a:cubicBezTo>
                    <a:pt x="4104" y="2004"/>
                    <a:pt x="2736" y="3311"/>
                    <a:pt x="1885" y="4952"/>
                  </a:cubicBezTo>
                  <a:cubicBezTo>
                    <a:pt x="0" y="8569"/>
                    <a:pt x="821" y="12703"/>
                    <a:pt x="2523" y="16138"/>
                  </a:cubicBezTo>
                  <a:lnTo>
                    <a:pt x="8298" y="30758"/>
                  </a:lnTo>
                  <a:cubicBezTo>
                    <a:pt x="8708" y="31807"/>
                    <a:pt x="9658" y="32331"/>
                    <a:pt x="10608" y="32331"/>
                  </a:cubicBezTo>
                  <a:cubicBezTo>
                    <a:pt x="11558" y="32331"/>
                    <a:pt x="12508" y="31807"/>
                    <a:pt x="12918" y="30758"/>
                  </a:cubicBezTo>
                  <a:lnTo>
                    <a:pt x="18602" y="16047"/>
                  </a:lnTo>
                  <a:cubicBezTo>
                    <a:pt x="20548" y="11578"/>
                    <a:pt x="20456" y="9056"/>
                    <a:pt x="20456" y="9056"/>
                  </a:cubicBezTo>
                  <a:cubicBezTo>
                    <a:pt x="20456" y="3792"/>
                    <a:pt x="16265" y="1"/>
                    <a:pt x="109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3"/>
            <p:cNvSpPr/>
            <p:nvPr/>
          </p:nvSpPr>
          <p:spPr>
            <a:xfrm>
              <a:off x="3299592" y="3943111"/>
              <a:ext cx="2731328" cy="400869"/>
            </a:xfrm>
            <a:custGeom>
              <a:avLst/>
              <a:gdLst/>
              <a:ahLst/>
              <a:cxnLst/>
              <a:rect l="l" t="t" r="r" b="b"/>
              <a:pathLst>
                <a:path w="210795" h="30944" extrusionOk="0">
                  <a:moveTo>
                    <a:pt x="1" y="1"/>
                  </a:moveTo>
                  <a:lnTo>
                    <a:pt x="1" y="30943"/>
                  </a:lnTo>
                  <a:lnTo>
                    <a:pt x="210795" y="30943"/>
                  </a:lnTo>
                  <a:lnTo>
                    <a:pt x="2107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3"/>
            <p:cNvSpPr/>
            <p:nvPr/>
          </p:nvSpPr>
          <p:spPr>
            <a:xfrm>
              <a:off x="3299592" y="3943111"/>
              <a:ext cx="2731328" cy="400869"/>
            </a:xfrm>
            <a:custGeom>
              <a:avLst/>
              <a:gdLst/>
              <a:ahLst/>
              <a:cxnLst/>
              <a:rect l="l" t="t" r="r" b="b"/>
              <a:pathLst>
                <a:path w="210795" h="30944" extrusionOk="0">
                  <a:moveTo>
                    <a:pt x="1" y="1"/>
                  </a:moveTo>
                  <a:lnTo>
                    <a:pt x="1" y="30943"/>
                  </a:lnTo>
                  <a:lnTo>
                    <a:pt x="210795" y="30943"/>
                  </a:lnTo>
                  <a:lnTo>
                    <a:pt x="2107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3"/>
            <p:cNvSpPr/>
            <p:nvPr/>
          </p:nvSpPr>
          <p:spPr>
            <a:xfrm>
              <a:off x="3394102" y="4077614"/>
              <a:ext cx="545099" cy="526865"/>
            </a:xfrm>
            <a:custGeom>
              <a:avLst/>
              <a:gdLst/>
              <a:ahLst/>
              <a:cxnLst/>
              <a:rect l="l" t="t" r="r" b="b"/>
              <a:pathLst>
                <a:path w="42069" h="40670" extrusionOk="0">
                  <a:moveTo>
                    <a:pt x="21015" y="0"/>
                  </a:moveTo>
                  <a:cubicBezTo>
                    <a:pt x="20568" y="0"/>
                    <a:pt x="20119" y="15"/>
                    <a:pt x="19667" y="44"/>
                  </a:cubicBezTo>
                  <a:cubicBezTo>
                    <a:pt x="8481" y="804"/>
                    <a:pt x="1" y="10500"/>
                    <a:pt x="760" y="21716"/>
                  </a:cubicBezTo>
                  <a:cubicBezTo>
                    <a:pt x="1489" y="32435"/>
                    <a:pt x="10423" y="40670"/>
                    <a:pt x="21010" y="40670"/>
                  </a:cubicBezTo>
                  <a:cubicBezTo>
                    <a:pt x="21471" y="40670"/>
                    <a:pt x="21935" y="40654"/>
                    <a:pt x="22402" y="40622"/>
                  </a:cubicBezTo>
                  <a:cubicBezTo>
                    <a:pt x="33618" y="39862"/>
                    <a:pt x="42068" y="30166"/>
                    <a:pt x="41308" y="18981"/>
                  </a:cubicBezTo>
                  <a:cubicBezTo>
                    <a:pt x="40608" y="8217"/>
                    <a:pt x="31650" y="0"/>
                    <a:pt x="2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3"/>
            <p:cNvSpPr/>
            <p:nvPr/>
          </p:nvSpPr>
          <p:spPr>
            <a:xfrm>
              <a:off x="3401188" y="4336502"/>
              <a:ext cx="528955" cy="268187"/>
            </a:xfrm>
            <a:custGeom>
              <a:avLst/>
              <a:gdLst/>
              <a:ahLst/>
              <a:cxnLst/>
              <a:rect l="l" t="t" r="r" b="b"/>
              <a:pathLst>
                <a:path w="40823" h="20702" extrusionOk="0">
                  <a:moveTo>
                    <a:pt x="183" y="1"/>
                  </a:moveTo>
                  <a:lnTo>
                    <a:pt x="183" y="61"/>
                  </a:lnTo>
                  <a:cubicBezTo>
                    <a:pt x="1" y="11277"/>
                    <a:pt x="8967" y="20518"/>
                    <a:pt x="20214" y="20700"/>
                  </a:cubicBezTo>
                  <a:cubicBezTo>
                    <a:pt x="20308" y="20701"/>
                    <a:pt x="20401" y="20702"/>
                    <a:pt x="20495" y="20702"/>
                  </a:cubicBezTo>
                  <a:cubicBezTo>
                    <a:pt x="31584" y="20702"/>
                    <a:pt x="40671" y="11792"/>
                    <a:pt x="40822" y="669"/>
                  </a:cubicBezTo>
                  <a:lnTo>
                    <a:pt x="40822" y="609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3"/>
            <p:cNvSpPr/>
            <p:nvPr/>
          </p:nvSpPr>
          <p:spPr>
            <a:xfrm>
              <a:off x="3480734" y="4156525"/>
              <a:ext cx="385595" cy="369518"/>
            </a:xfrm>
            <a:custGeom>
              <a:avLst/>
              <a:gdLst/>
              <a:ahLst/>
              <a:cxnLst/>
              <a:rect l="l" t="t" r="r" b="b"/>
              <a:pathLst>
                <a:path w="29759" h="28524" extrusionOk="0">
                  <a:moveTo>
                    <a:pt x="14336" y="0"/>
                  </a:moveTo>
                  <a:cubicBezTo>
                    <a:pt x="6565" y="0"/>
                    <a:pt x="182" y="6247"/>
                    <a:pt x="92" y="14045"/>
                  </a:cubicBezTo>
                  <a:cubicBezTo>
                    <a:pt x="1" y="19820"/>
                    <a:pt x="3405" y="25078"/>
                    <a:pt x="8694" y="27358"/>
                  </a:cubicBezTo>
                  <a:cubicBezTo>
                    <a:pt x="10512" y="28142"/>
                    <a:pt x="12435" y="28523"/>
                    <a:pt x="14343" y="28523"/>
                  </a:cubicBezTo>
                  <a:cubicBezTo>
                    <a:pt x="17985" y="28523"/>
                    <a:pt x="21574" y="27134"/>
                    <a:pt x="24287" y="24501"/>
                  </a:cubicBezTo>
                  <a:cubicBezTo>
                    <a:pt x="28421" y="20458"/>
                    <a:pt x="29758" y="14349"/>
                    <a:pt x="27600" y="8999"/>
                  </a:cubicBezTo>
                  <a:cubicBezTo>
                    <a:pt x="25472" y="3619"/>
                    <a:pt x="20335" y="63"/>
                    <a:pt x="14560" y="2"/>
                  </a:cubicBezTo>
                  <a:cubicBezTo>
                    <a:pt x="14485" y="1"/>
                    <a:pt x="14411" y="0"/>
                    <a:pt x="14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3"/>
            <p:cNvSpPr/>
            <p:nvPr/>
          </p:nvSpPr>
          <p:spPr>
            <a:xfrm>
              <a:off x="3481913" y="4156137"/>
              <a:ext cx="371019" cy="187855"/>
            </a:xfrm>
            <a:custGeom>
              <a:avLst/>
              <a:gdLst/>
              <a:ahLst/>
              <a:cxnLst/>
              <a:rect l="l" t="t" r="r" b="b"/>
              <a:pathLst>
                <a:path w="28634" h="14501" extrusionOk="0">
                  <a:moveTo>
                    <a:pt x="14300" y="1"/>
                  </a:moveTo>
                  <a:cubicBezTo>
                    <a:pt x="6504" y="1"/>
                    <a:pt x="91" y="6259"/>
                    <a:pt x="1" y="14075"/>
                  </a:cubicBezTo>
                  <a:lnTo>
                    <a:pt x="28542" y="14500"/>
                  </a:lnTo>
                  <a:cubicBezTo>
                    <a:pt x="28634" y="6597"/>
                    <a:pt x="22342" y="123"/>
                    <a:pt x="14469" y="2"/>
                  </a:cubicBezTo>
                  <a:cubicBezTo>
                    <a:pt x="14413" y="1"/>
                    <a:pt x="14357" y="1"/>
                    <a:pt x="143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3"/>
            <p:cNvSpPr/>
            <p:nvPr/>
          </p:nvSpPr>
          <p:spPr>
            <a:xfrm>
              <a:off x="3552908" y="4228597"/>
              <a:ext cx="264173" cy="225489"/>
            </a:xfrm>
            <a:custGeom>
              <a:avLst/>
              <a:gdLst/>
              <a:ahLst/>
              <a:cxnLst/>
              <a:rect l="l" t="t" r="r" b="b"/>
              <a:pathLst>
                <a:path w="20388" h="17406" extrusionOk="0">
                  <a:moveTo>
                    <a:pt x="8785" y="1"/>
                  </a:moveTo>
                  <a:cubicBezTo>
                    <a:pt x="4034" y="1"/>
                    <a:pt x="144" y="3808"/>
                    <a:pt x="83" y="8573"/>
                  </a:cubicBezTo>
                  <a:cubicBezTo>
                    <a:pt x="0" y="13847"/>
                    <a:pt x="4329" y="17405"/>
                    <a:pt x="8844" y="17405"/>
                  </a:cubicBezTo>
                  <a:cubicBezTo>
                    <a:pt x="10938" y="17405"/>
                    <a:pt x="13072" y="16640"/>
                    <a:pt x="14825" y="14926"/>
                  </a:cubicBezTo>
                  <a:cubicBezTo>
                    <a:pt x="20388" y="9515"/>
                    <a:pt x="16649" y="92"/>
                    <a:pt x="8898" y="1"/>
                  </a:cubicBezTo>
                  <a:cubicBezTo>
                    <a:pt x="8860" y="1"/>
                    <a:pt x="8823" y="1"/>
                    <a:pt x="8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3"/>
            <p:cNvSpPr/>
            <p:nvPr/>
          </p:nvSpPr>
          <p:spPr>
            <a:xfrm>
              <a:off x="5409113" y="4077355"/>
              <a:ext cx="542728" cy="526943"/>
            </a:xfrm>
            <a:custGeom>
              <a:avLst/>
              <a:gdLst/>
              <a:ahLst/>
              <a:cxnLst/>
              <a:rect l="l" t="t" r="r" b="b"/>
              <a:pathLst>
                <a:path w="41886" h="40676" extrusionOk="0">
                  <a:moveTo>
                    <a:pt x="20932" y="0"/>
                  </a:moveTo>
                  <a:cubicBezTo>
                    <a:pt x="20543" y="0"/>
                    <a:pt x="20151" y="11"/>
                    <a:pt x="19758" y="34"/>
                  </a:cubicBezTo>
                  <a:cubicBezTo>
                    <a:pt x="8572" y="702"/>
                    <a:pt x="0" y="10307"/>
                    <a:pt x="639" y="21523"/>
                  </a:cubicBezTo>
                  <a:cubicBezTo>
                    <a:pt x="1284" y="32345"/>
                    <a:pt x="10247" y="40676"/>
                    <a:pt x="20950" y="40676"/>
                  </a:cubicBezTo>
                  <a:cubicBezTo>
                    <a:pt x="21341" y="40676"/>
                    <a:pt x="21734" y="40665"/>
                    <a:pt x="22128" y="40642"/>
                  </a:cubicBezTo>
                  <a:cubicBezTo>
                    <a:pt x="33345" y="39974"/>
                    <a:pt x="41886" y="30369"/>
                    <a:pt x="41247" y="19153"/>
                  </a:cubicBezTo>
                  <a:cubicBezTo>
                    <a:pt x="40602" y="8360"/>
                    <a:pt x="31637" y="0"/>
                    <a:pt x="20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3"/>
            <p:cNvSpPr/>
            <p:nvPr/>
          </p:nvSpPr>
          <p:spPr>
            <a:xfrm>
              <a:off x="5415020" y="4336502"/>
              <a:ext cx="528942" cy="268187"/>
            </a:xfrm>
            <a:custGeom>
              <a:avLst/>
              <a:gdLst/>
              <a:ahLst/>
              <a:cxnLst/>
              <a:rect l="l" t="t" r="r" b="b"/>
              <a:pathLst>
                <a:path w="40822" h="20702" extrusionOk="0">
                  <a:moveTo>
                    <a:pt x="152" y="1"/>
                  </a:moveTo>
                  <a:lnTo>
                    <a:pt x="152" y="61"/>
                  </a:lnTo>
                  <a:cubicBezTo>
                    <a:pt x="0" y="11277"/>
                    <a:pt x="8967" y="20518"/>
                    <a:pt x="20183" y="20700"/>
                  </a:cubicBezTo>
                  <a:cubicBezTo>
                    <a:pt x="20277" y="20701"/>
                    <a:pt x="20371" y="20702"/>
                    <a:pt x="20465" y="20702"/>
                  </a:cubicBezTo>
                  <a:cubicBezTo>
                    <a:pt x="31583" y="20702"/>
                    <a:pt x="40641" y="11792"/>
                    <a:pt x="40822" y="669"/>
                  </a:cubicBezTo>
                  <a:lnTo>
                    <a:pt x="40822" y="609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3"/>
            <p:cNvSpPr/>
            <p:nvPr/>
          </p:nvSpPr>
          <p:spPr>
            <a:xfrm>
              <a:off x="5494566" y="4156525"/>
              <a:ext cx="385194" cy="369518"/>
            </a:xfrm>
            <a:custGeom>
              <a:avLst/>
              <a:gdLst/>
              <a:ahLst/>
              <a:cxnLst/>
              <a:rect l="l" t="t" r="r" b="b"/>
              <a:pathLst>
                <a:path w="29728" h="28524" extrusionOk="0">
                  <a:moveTo>
                    <a:pt x="14335" y="0"/>
                  </a:moveTo>
                  <a:cubicBezTo>
                    <a:pt x="6534" y="0"/>
                    <a:pt x="182" y="6247"/>
                    <a:pt x="61" y="14045"/>
                  </a:cubicBezTo>
                  <a:cubicBezTo>
                    <a:pt x="0" y="19820"/>
                    <a:pt x="3374" y="25078"/>
                    <a:pt x="8693" y="27358"/>
                  </a:cubicBezTo>
                  <a:cubicBezTo>
                    <a:pt x="10512" y="28142"/>
                    <a:pt x="12434" y="28523"/>
                    <a:pt x="14342" y="28523"/>
                  </a:cubicBezTo>
                  <a:cubicBezTo>
                    <a:pt x="17984" y="28523"/>
                    <a:pt x="21574" y="27134"/>
                    <a:pt x="24286" y="24501"/>
                  </a:cubicBezTo>
                  <a:cubicBezTo>
                    <a:pt x="28420" y="20458"/>
                    <a:pt x="29727" y="14349"/>
                    <a:pt x="27600" y="8999"/>
                  </a:cubicBezTo>
                  <a:cubicBezTo>
                    <a:pt x="25472" y="3619"/>
                    <a:pt x="20305" y="63"/>
                    <a:pt x="14560" y="2"/>
                  </a:cubicBezTo>
                  <a:cubicBezTo>
                    <a:pt x="14485" y="1"/>
                    <a:pt x="14410" y="0"/>
                    <a:pt x="14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3"/>
            <p:cNvSpPr/>
            <p:nvPr/>
          </p:nvSpPr>
          <p:spPr>
            <a:xfrm>
              <a:off x="5495357" y="4156137"/>
              <a:ext cx="371407" cy="187855"/>
            </a:xfrm>
            <a:custGeom>
              <a:avLst/>
              <a:gdLst/>
              <a:ahLst/>
              <a:cxnLst/>
              <a:rect l="l" t="t" r="r" b="b"/>
              <a:pathLst>
                <a:path w="28664" h="14501" extrusionOk="0">
                  <a:moveTo>
                    <a:pt x="14329" y="1"/>
                  </a:moveTo>
                  <a:cubicBezTo>
                    <a:pt x="6504" y="1"/>
                    <a:pt x="121" y="6259"/>
                    <a:pt x="0" y="14075"/>
                  </a:cubicBezTo>
                  <a:lnTo>
                    <a:pt x="28542" y="14500"/>
                  </a:lnTo>
                  <a:cubicBezTo>
                    <a:pt x="28663" y="6597"/>
                    <a:pt x="22371" y="123"/>
                    <a:pt x="14499" y="2"/>
                  </a:cubicBezTo>
                  <a:cubicBezTo>
                    <a:pt x="14442" y="1"/>
                    <a:pt x="14386" y="1"/>
                    <a:pt x="143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3"/>
            <p:cNvSpPr/>
            <p:nvPr/>
          </p:nvSpPr>
          <p:spPr>
            <a:xfrm>
              <a:off x="5566728" y="4228597"/>
              <a:ext cx="264186" cy="225489"/>
            </a:xfrm>
            <a:custGeom>
              <a:avLst/>
              <a:gdLst/>
              <a:ahLst/>
              <a:cxnLst/>
              <a:rect l="l" t="t" r="r" b="b"/>
              <a:pathLst>
                <a:path w="20389" h="17406" extrusionOk="0">
                  <a:moveTo>
                    <a:pt x="8786" y="1"/>
                  </a:moveTo>
                  <a:cubicBezTo>
                    <a:pt x="4034" y="1"/>
                    <a:pt x="144" y="3808"/>
                    <a:pt x="84" y="8573"/>
                  </a:cubicBezTo>
                  <a:cubicBezTo>
                    <a:pt x="1" y="13847"/>
                    <a:pt x="4315" y="17405"/>
                    <a:pt x="8831" y="17405"/>
                  </a:cubicBezTo>
                  <a:cubicBezTo>
                    <a:pt x="10926" y="17405"/>
                    <a:pt x="13063" y="16640"/>
                    <a:pt x="14826" y="14926"/>
                  </a:cubicBezTo>
                  <a:cubicBezTo>
                    <a:pt x="20388" y="9515"/>
                    <a:pt x="16619" y="92"/>
                    <a:pt x="8899" y="1"/>
                  </a:cubicBezTo>
                  <a:cubicBezTo>
                    <a:pt x="8861" y="1"/>
                    <a:pt x="8823" y="1"/>
                    <a:pt x="87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3"/>
            <p:cNvSpPr/>
            <p:nvPr/>
          </p:nvSpPr>
          <p:spPr>
            <a:xfrm>
              <a:off x="3111364" y="3405279"/>
              <a:ext cx="3137383" cy="984695"/>
            </a:xfrm>
            <a:custGeom>
              <a:avLst/>
              <a:gdLst/>
              <a:ahLst/>
              <a:cxnLst/>
              <a:rect l="l" t="t" r="r" b="b"/>
              <a:pathLst>
                <a:path w="242133" h="76011" extrusionOk="0">
                  <a:moveTo>
                    <a:pt x="163157" y="1"/>
                  </a:moveTo>
                  <a:cubicBezTo>
                    <a:pt x="147720" y="1"/>
                    <a:pt x="129213" y="55"/>
                    <a:pt x="129213" y="55"/>
                  </a:cubicBezTo>
                  <a:cubicBezTo>
                    <a:pt x="129213" y="55"/>
                    <a:pt x="114896" y="1240"/>
                    <a:pt x="106933" y="4736"/>
                  </a:cubicBezTo>
                  <a:cubicBezTo>
                    <a:pt x="98543" y="8444"/>
                    <a:pt x="69515" y="24128"/>
                    <a:pt x="69515" y="24128"/>
                  </a:cubicBezTo>
                  <a:cubicBezTo>
                    <a:pt x="69515" y="24128"/>
                    <a:pt x="39576" y="26317"/>
                    <a:pt x="28481" y="28809"/>
                  </a:cubicBezTo>
                  <a:cubicBezTo>
                    <a:pt x="20639" y="30572"/>
                    <a:pt x="5563" y="33581"/>
                    <a:pt x="5745" y="43065"/>
                  </a:cubicBezTo>
                  <a:lnTo>
                    <a:pt x="6961" y="49873"/>
                  </a:lnTo>
                  <a:cubicBezTo>
                    <a:pt x="6961" y="49873"/>
                    <a:pt x="1368" y="52427"/>
                    <a:pt x="1368" y="58962"/>
                  </a:cubicBezTo>
                  <a:cubicBezTo>
                    <a:pt x="1368" y="65466"/>
                    <a:pt x="0" y="75588"/>
                    <a:pt x="13071" y="75983"/>
                  </a:cubicBezTo>
                  <a:cubicBezTo>
                    <a:pt x="13780" y="76003"/>
                    <a:pt x="14709" y="76010"/>
                    <a:pt x="15632" y="76010"/>
                  </a:cubicBezTo>
                  <a:cubicBezTo>
                    <a:pt x="17478" y="76010"/>
                    <a:pt x="19302" y="75983"/>
                    <a:pt x="19302" y="75983"/>
                  </a:cubicBezTo>
                  <a:cubicBezTo>
                    <a:pt x="19302" y="75983"/>
                    <a:pt x="16779" y="48171"/>
                    <a:pt x="42342" y="47350"/>
                  </a:cubicBezTo>
                  <a:cubicBezTo>
                    <a:pt x="42701" y="47339"/>
                    <a:pt x="43056" y="47333"/>
                    <a:pt x="43405" y="47333"/>
                  </a:cubicBezTo>
                  <a:cubicBezTo>
                    <a:pt x="68253" y="47333"/>
                    <a:pt x="66597" y="75740"/>
                    <a:pt x="66597" y="75740"/>
                  </a:cubicBezTo>
                  <a:lnTo>
                    <a:pt x="175019" y="75740"/>
                  </a:lnTo>
                  <a:cubicBezTo>
                    <a:pt x="175019" y="75740"/>
                    <a:pt x="170581" y="47290"/>
                    <a:pt x="198545" y="47229"/>
                  </a:cubicBezTo>
                  <a:cubicBezTo>
                    <a:pt x="198575" y="47229"/>
                    <a:pt x="198604" y="47229"/>
                    <a:pt x="198634" y="47229"/>
                  </a:cubicBezTo>
                  <a:cubicBezTo>
                    <a:pt x="226531" y="47229"/>
                    <a:pt x="222284" y="75922"/>
                    <a:pt x="222284" y="75922"/>
                  </a:cubicBezTo>
                  <a:cubicBezTo>
                    <a:pt x="222284" y="75922"/>
                    <a:pt x="222578" y="75948"/>
                    <a:pt x="223089" y="75948"/>
                  </a:cubicBezTo>
                  <a:cubicBezTo>
                    <a:pt x="225602" y="75948"/>
                    <a:pt x="233370" y="75339"/>
                    <a:pt x="237361" y="68141"/>
                  </a:cubicBezTo>
                  <a:cubicBezTo>
                    <a:pt x="242133" y="59509"/>
                    <a:pt x="240886" y="53338"/>
                    <a:pt x="240886" y="53338"/>
                  </a:cubicBezTo>
                  <a:lnTo>
                    <a:pt x="240734" y="47867"/>
                  </a:lnTo>
                  <a:cubicBezTo>
                    <a:pt x="240674" y="46013"/>
                    <a:pt x="239184" y="44524"/>
                    <a:pt x="237300" y="44432"/>
                  </a:cubicBezTo>
                  <a:cubicBezTo>
                    <a:pt x="237300" y="44432"/>
                    <a:pt x="239184" y="30694"/>
                    <a:pt x="236327" y="28292"/>
                  </a:cubicBezTo>
                  <a:cubicBezTo>
                    <a:pt x="233439" y="25922"/>
                    <a:pt x="217725" y="11544"/>
                    <a:pt x="217725" y="11544"/>
                  </a:cubicBezTo>
                  <a:lnTo>
                    <a:pt x="218485" y="11089"/>
                  </a:lnTo>
                  <a:cubicBezTo>
                    <a:pt x="219731" y="10298"/>
                    <a:pt x="219518" y="8383"/>
                    <a:pt x="218120" y="7927"/>
                  </a:cubicBezTo>
                  <a:cubicBezTo>
                    <a:pt x="212132" y="5860"/>
                    <a:pt x="200339" y="1818"/>
                    <a:pt x="197573" y="845"/>
                  </a:cubicBezTo>
                  <a:cubicBezTo>
                    <a:pt x="197147" y="693"/>
                    <a:pt x="196721" y="602"/>
                    <a:pt x="196266" y="572"/>
                  </a:cubicBezTo>
                  <a:cubicBezTo>
                    <a:pt x="194624" y="450"/>
                    <a:pt x="189943" y="146"/>
                    <a:pt x="181311" y="55"/>
                  </a:cubicBezTo>
                  <a:cubicBezTo>
                    <a:pt x="177825" y="14"/>
                    <a:pt x="170875" y="1"/>
                    <a:pt x="163157" y="1"/>
                  </a:cubicBezTo>
                  <a:close/>
                </a:path>
              </a:pathLst>
            </a:custGeom>
            <a:solidFill>
              <a:srgbClr val="FB6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3"/>
            <p:cNvSpPr/>
            <p:nvPr/>
          </p:nvSpPr>
          <p:spPr>
            <a:xfrm>
              <a:off x="3167681" y="4157419"/>
              <a:ext cx="79169" cy="120154"/>
            </a:xfrm>
            <a:custGeom>
              <a:avLst/>
              <a:gdLst/>
              <a:ahLst/>
              <a:cxnLst/>
              <a:rect l="l" t="t" r="r" b="b"/>
              <a:pathLst>
                <a:path w="6110" h="9275" extrusionOk="0">
                  <a:moveTo>
                    <a:pt x="3257" y="0"/>
                  </a:moveTo>
                  <a:cubicBezTo>
                    <a:pt x="2416" y="0"/>
                    <a:pt x="1554" y="170"/>
                    <a:pt x="1034" y="632"/>
                  </a:cubicBezTo>
                  <a:cubicBezTo>
                    <a:pt x="426" y="1179"/>
                    <a:pt x="243" y="2061"/>
                    <a:pt x="152" y="2881"/>
                  </a:cubicBezTo>
                  <a:cubicBezTo>
                    <a:pt x="0" y="4006"/>
                    <a:pt x="0" y="5131"/>
                    <a:pt x="243" y="6255"/>
                  </a:cubicBezTo>
                  <a:cubicBezTo>
                    <a:pt x="456" y="7349"/>
                    <a:pt x="1155" y="8352"/>
                    <a:pt x="2128" y="8930"/>
                  </a:cubicBezTo>
                  <a:cubicBezTo>
                    <a:pt x="2545" y="9158"/>
                    <a:pt x="3026" y="9275"/>
                    <a:pt x="3500" y="9275"/>
                  </a:cubicBezTo>
                  <a:cubicBezTo>
                    <a:pt x="4164" y="9275"/>
                    <a:pt x="4815" y="9044"/>
                    <a:pt x="5259" y="8565"/>
                  </a:cubicBezTo>
                  <a:cubicBezTo>
                    <a:pt x="5958" y="7805"/>
                    <a:pt x="6049" y="6650"/>
                    <a:pt x="6018" y="5647"/>
                  </a:cubicBezTo>
                  <a:cubicBezTo>
                    <a:pt x="5988" y="4158"/>
                    <a:pt x="6110" y="2942"/>
                    <a:pt x="5836" y="1483"/>
                  </a:cubicBezTo>
                  <a:cubicBezTo>
                    <a:pt x="5775" y="1179"/>
                    <a:pt x="5654" y="906"/>
                    <a:pt x="5471" y="662"/>
                  </a:cubicBezTo>
                  <a:cubicBezTo>
                    <a:pt x="5259" y="358"/>
                    <a:pt x="4955" y="146"/>
                    <a:pt x="4590" y="115"/>
                  </a:cubicBezTo>
                  <a:lnTo>
                    <a:pt x="4590" y="115"/>
                  </a:lnTo>
                  <a:lnTo>
                    <a:pt x="4620" y="146"/>
                  </a:lnTo>
                  <a:cubicBezTo>
                    <a:pt x="4220" y="57"/>
                    <a:pt x="3742" y="0"/>
                    <a:pt x="3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3"/>
            <p:cNvSpPr/>
            <p:nvPr/>
          </p:nvSpPr>
          <p:spPr>
            <a:xfrm>
              <a:off x="3186181" y="3952348"/>
              <a:ext cx="154801" cy="99064"/>
            </a:xfrm>
            <a:custGeom>
              <a:avLst/>
              <a:gdLst/>
              <a:ahLst/>
              <a:cxnLst/>
              <a:rect l="l" t="t" r="r" b="b"/>
              <a:pathLst>
                <a:path w="11947" h="7647" extrusionOk="0">
                  <a:moveTo>
                    <a:pt x="5609" y="0"/>
                  </a:moveTo>
                  <a:cubicBezTo>
                    <a:pt x="3714" y="0"/>
                    <a:pt x="1816" y="285"/>
                    <a:pt x="1" y="868"/>
                  </a:cubicBezTo>
                  <a:lnTo>
                    <a:pt x="1186" y="7646"/>
                  </a:lnTo>
                  <a:cubicBezTo>
                    <a:pt x="4378" y="7646"/>
                    <a:pt x="7448" y="7464"/>
                    <a:pt x="10609" y="7282"/>
                  </a:cubicBezTo>
                  <a:cubicBezTo>
                    <a:pt x="10974" y="7282"/>
                    <a:pt x="11308" y="7190"/>
                    <a:pt x="11581" y="6978"/>
                  </a:cubicBezTo>
                  <a:cubicBezTo>
                    <a:pt x="11825" y="6643"/>
                    <a:pt x="11946" y="6248"/>
                    <a:pt x="11916" y="5823"/>
                  </a:cubicBezTo>
                  <a:cubicBezTo>
                    <a:pt x="11916" y="4120"/>
                    <a:pt x="11855" y="2205"/>
                    <a:pt x="10548" y="1081"/>
                  </a:cubicBezTo>
                  <a:cubicBezTo>
                    <a:pt x="9758" y="412"/>
                    <a:pt x="8694" y="199"/>
                    <a:pt x="7630" y="108"/>
                  </a:cubicBezTo>
                  <a:cubicBezTo>
                    <a:pt x="6959" y="36"/>
                    <a:pt x="6284" y="0"/>
                    <a:pt x="56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3"/>
            <p:cNvSpPr/>
            <p:nvPr/>
          </p:nvSpPr>
          <p:spPr>
            <a:xfrm>
              <a:off x="3267307" y="3921812"/>
              <a:ext cx="789279" cy="453270"/>
            </a:xfrm>
            <a:custGeom>
              <a:avLst/>
              <a:gdLst/>
              <a:ahLst/>
              <a:cxnLst/>
              <a:rect l="l" t="t" r="r" b="b"/>
              <a:pathLst>
                <a:path w="60914" h="34989" extrusionOk="0">
                  <a:moveTo>
                    <a:pt x="30496" y="1"/>
                  </a:moveTo>
                  <a:cubicBezTo>
                    <a:pt x="23354" y="1"/>
                    <a:pt x="16591" y="2296"/>
                    <a:pt x="11642" y="6082"/>
                  </a:cubicBezTo>
                  <a:cubicBezTo>
                    <a:pt x="9240" y="7845"/>
                    <a:pt x="7143" y="10003"/>
                    <a:pt x="5411" y="12465"/>
                  </a:cubicBezTo>
                  <a:cubicBezTo>
                    <a:pt x="3891" y="14593"/>
                    <a:pt x="2675" y="16903"/>
                    <a:pt x="1763" y="19365"/>
                  </a:cubicBezTo>
                  <a:cubicBezTo>
                    <a:pt x="1003" y="21371"/>
                    <a:pt x="517" y="23469"/>
                    <a:pt x="243" y="25627"/>
                  </a:cubicBezTo>
                  <a:cubicBezTo>
                    <a:pt x="31" y="27238"/>
                    <a:pt x="0" y="28849"/>
                    <a:pt x="91" y="30490"/>
                  </a:cubicBezTo>
                  <a:cubicBezTo>
                    <a:pt x="152" y="31493"/>
                    <a:pt x="304" y="32526"/>
                    <a:pt x="517" y="33529"/>
                  </a:cubicBezTo>
                  <a:lnTo>
                    <a:pt x="669" y="34289"/>
                  </a:lnTo>
                  <a:cubicBezTo>
                    <a:pt x="699" y="34441"/>
                    <a:pt x="730" y="34533"/>
                    <a:pt x="730" y="34533"/>
                  </a:cubicBezTo>
                  <a:cubicBezTo>
                    <a:pt x="730" y="34533"/>
                    <a:pt x="730" y="34441"/>
                    <a:pt x="699" y="34259"/>
                  </a:cubicBezTo>
                  <a:cubicBezTo>
                    <a:pt x="669" y="34077"/>
                    <a:pt x="608" y="33833"/>
                    <a:pt x="547" y="33499"/>
                  </a:cubicBezTo>
                  <a:cubicBezTo>
                    <a:pt x="365" y="32466"/>
                    <a:pt x="213" y="31463"/>
                    <a:pt x="152" y="30460"/>
                  </a:cubicBezTo>
                  <a:cubicBezTo>
                    <a:pt x="61" y="28818"/>
                    <a:pt x="152" y="27207"/>
                    <a:pt x="365" y="25596"/>
                  </a:cubicBezTo>
                  <a:cubicBezTo>
                    <a:pt x="608" y="23469"/>
                    <a:pt x="1125" y="21402"/>
                    <a:pt x="1885" y="19396"/>
                  </a:cubicBezTo>
                  <a:cubicBezTo>
                    <a:pt x="2797" y="16964"/>
                    <a:pt x="4012" y="14654"/>
                    <a:pt x="5532" y="12557"/>
                  </a:cubicBezTo>
                  <a:cubicBezTo>
                    <a:pt x="7265" y="10125"/>
                    <a:pt x="9362" y="7967"/>
                    <a:pt x="11763" y="6204"/>
                  </a:cubicBezTo>
                  <a:cubicBezTo>
                    <a:pt x="16653" y="2447"/>
                    <a:pt x="23415" y="153"/>
                    <a:pt x="30499" y="153"/>
                  </a:cubicBezTo>
                  <a:cubicBezTo>
                    <a:pt x="30637" y="153"/>
                    <a:pt x="30775" y="153"/>
                    <a:pt x="30913" y="155"/>
                  </a:cubicBezTo>
                  <a:cubicBezTo>
                    <a:pt x="38177" y="277"/>
                    <a:pt x="45107" y="2313"/>
                    <a:pt x="50214" y="5961"/>
                  </a:cubicBezTo>
                  <a:cubicBezTo>
                    <a:pt x="52615" y="7754"/>
                    <a:pt x="54621" y="10003"/>
                    <a:pt x="56141" y="12557"/>
                  </a:cubicBezTo>
                  <a:cubicBezTo>
                    <a:pt x="57478" y="14775"/>
                    <a:pt x="58512" y="17177"/>
                    <a:pt x="59211" y="19699"/>
                  </a:cubicBezTo>
                  <a:cubicBezTo>
                    <a:pt x="59758" y="21766"/>
                    <a:pt x="60123" y="23864"/>
                    <a:pt x="60305" y="25991"/>
                  </a:cubicBezTo>
                  <a:cubicBezTo>
                    <a:pt x="60518" y="27876"/>
                    <a:pt x="60609" y="29517"/>
                    <a:pt x="60670" y="30855"/>
                  </a:cubicBezTo>
                  <a:cubicBezTo>
                    <a:pt x="60731" y="32162"/>
                    <a:pt x="60792" y="33195"/>
                    <a:pt x="60852" y="33925"/>
                  </a:cubicBezTo>
                  <a:cubicBezTo>
                    <a:pt x="60822" y="33226"/>
                    <a:pt x="60792" y="32192"/>
                    <a:pt x="60731" y="30855"/>
                  </a:cubicBezTo>
                  <a:cubicBezTo>
                    <a:pt x="60670" y="29548"/>
                    <a:pt x="60579" y="27906"/>
                    <a:pt x="60396" y="26022"/>
                  </a:cubicBezTo>
                  <a:cubicBezTo>
                    <a:pt x="60214" y="23864"/>
                    <a:pt x="59849" y="21766"/>
                    <a:pt x="59302" y="19669"/>
                  </a:cubicBezTo>
                  <a:cubicBezTo>
                    <a:pt x="58634" y="17146"/>
                    <a:pt x="57600" y="14745"/>
                    <a:pt x="56263" y="12496"/>
                  </a:cubicBezTo>
                  <a:cubicBezTo>
                    <a:pt x="54743" y="9912"/>
                    <a:pt x="52737" y="7632"/>
                    <a:pt x="50335" y="5839"/>
                  </a:cubicBezTo>
                  <a:cubicBezTo>
                    <a:pt x="45168" y="2161"/>
                    <a:pt x="38238" y="94"/>
                    <a:pt x="30913" y="3"/>
                  </a:cubicBezTo>
                  <a:cubicBezTo>
                    <a:pt x="30774" y="1"/>
                    <a:pt x="30635" y="1"/>
                    <a:pt x="30496" y="1"/>
                  </a:cubicBezTo>
                  <a:close/>
                  <a:moveTo>
                    <a:pt x="60852" y="33925"/>
                  </a:moveTo>
                  <a:cubicBezTo>
                    <a:pt x="60852" y="34290"/>
                    <a:pt x="60883" y="34563"/>
                    <a:pt x="60883" y="34745"/>
                  </a:cubicBezTo>
                  <a:cubicBezTo>
                    <a:pt x="60913" y="34928"/>
                    <a:pt x="60913" y="34988"/>
                    <a:pt x="60913" y="34988"/>
                  </a:cubicBezTo>
                  <a:cubicBezTo>
                    <a:pt x="60913" y="34988"/>
                    <a:pt x="60913" y="34897"/>
                    <a:pt x="60883" y="34715"/>
                  </a:cubicBezTo>
                  <a:cubicBezTo>
                    <a:pt x="60883" y="34533"/>
                    <a:pt x="60852" y="34259"/>
                    <a:pt x="60852" y="339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3"/>
            <p:cNvSpPr/>
            <p:nvPr/>
          </p:nvSpPr>
          <p:spPr>
            <a:xfrm>
              <a:off x="4056457" y="3452929"/>
              <a:ext cx="911764" cy="928032"/>
            </a:xfrm>
            <a:custGeom>
              <a:avLst/>
              <a:gdLst/>
              <a:ahLst/>
              <a:cxnLst/>
              <a:rect l="l" t="t" r="r" b="b"/>
              <a:pathLst>
                <a:path w="70367" h="71637" extrusionOk="0">
                  <a:moveTo>
                    <a:pt x="63977" y="1"/>
                  </a:moveTo>
                  <a:cubicBezTo>
                    <a:pt x="62163" y="1"/>
                    <a:pt x="60349" y="47"/>
                    <a:pt x="58542" y="146"/>
                  </a:cubicBezTo>
                  <a:cubicBezTo>
                    <a:pt x="54469" y="298"/>
                    <a:pt x="50427" y="815"/>
                    <a:pt x="46445" y="1666"/>
                  </a:cubicBezTo>
                  <a:cubicBezTo>
                    <a:pt x="45381" y="1848"/>
                    <a:pt x="44348" y="2122"/>
                    <a:pt x="43314" y="2426"/>
                  </a:cubicBezTo>
                  <a:cubicBezTo>
                    <a:pt x="42281" y="2730"/>
                    <a:pt x="41278" y="3003"/>
                    <a:pt x="40274" y="3368"/>
                  </a:cubicBezTo>
                  <a:cubicBezTo>
                    <a:pt x="38268" y="4037"/>
                    <a:pt x="36323" y="4827"/>
                    <a:pt x="34408" y="5708"/>
                  </a:cubicBezTo>
                  <a:cubicBezTo>
                    <a:pt x="32554" y="6559"/>
                    <a:pt x="30761" y="7563"/>
                    <a:pt x="29058" y="8718"/>
                  </a:cubicBezTo>
                  <a:lnTo>
                    <a:pt x="23982" y="11909"/>
                  </a:lnTo>
                  <a:lnTo>
                    <a:pt x="5198" y="23733"/>
                  </a:lnTo>
                  <a:cubicBezTo>
                    <a:pt x="4104" y="25162"/>
                    <a:pt x="3161" y="26712"/>
                    <a:pt x="2432" y="28353"/>
                  </a:cubicBezTo>
                  <a:cubicBezTo>
                    <a:pt x="1702" y="29903"/>
                    <a:pt x="1125" y="31545"/>
                    <a:pt x="730" y="33216"/>
                  </a:cubicBezTo>
                  <a:lnTo>
                    <a:pt x="487" y="34432"/>
                  </a:lnTo>
                  <a:lnTo>
                    <a:pt x="304" y="35648"/>
                  </a:lnTo>
                  <a:cubicBezTo>
                    <a:pt x="213" y="36469"/>
                    <a:pt x="183" y="37259"/>
                    <a:pt x="213" y="38080"/>
                  </a:cubicBezTo>
                  <a:cubicBezTo>
                    <a:pt x="243" y="39660"/>
                    <a:pt x="274" y="41210"/>
                    <a:pt x="335" y="42700"/>
                  </a:cubicBezTo>
                  <a:cubicBezTo>
                    <a:pt x="487" y="48657"/>
                    <a:pt x="638" y="53855"/>
                    <a:pt x="760" y="58171"/>
                  </a:cubicBezTo>
                  <a:cubicBezTo>
                    <a:pt x="882" y="62457"/>
                    <a:pt x="973" y="65831"/>
                    <a:pt x="1034" y="68111"/>
                  </a:cubicBezTo>
                  <a:cubicBezTo>
                    <a:pt x="1064" y="69266"/>
                    <a:pt x="1094" y="70147"/>
                    <a:pt x="1125" y="70755"/>
                  </a:cubicBezTo>
                  <a:cubicBezTo>
                    <a:pt x="1094" y="70147"/>
                    <a:pt x="1094" y="69266"/>
                    <a:pt x="1064" y="68111"/>
                  </a:cubicBezTo>
                  <a:cubicBezTo>
                    <a:pt x="1003" y="65831"/>
                    <a:pt x="942" y="62457"/>
                    <a:pt x="821" y="58171"/>
                  </a:cubicBezTo>
                  <a:lnTo>
                    <a:pt x="456" y="42700"/>
                  </a:lnTo>
                  <a:cubicBezTo>
                    <a:pt x="456" y="39721"/>
                    <a:pt x="0" y="36499"/>
                    <a:pt x="882" y="33247"/>
                  </a:cubicBezTo>
                  <a:cubicBezTo>
                    <a:pt x="1246" y="31575"/>
                    <a:pt x="1824" y="29964"/>
                    <a:pt x="2553" y="28414"/>
                  </a:cubicBezTo>
                  <a:cubicBezTo>
                    <a:pt x="3313" y="26803"/>
                    <a:pt x="4225" y="25253"/>
                    <a:pt x="5319" y="23824"/>
                  </a:cubicBezTo>
                  <a:lnTo>
                    <a:pt x="5319" y="23855"/>
                  </a:lnTo>
                  <a:lnTo>
                    <a:pt x="24104" y="12061"/>
                  </a:lnTo>
                  <a:lnTo>
                    <a:pt x="29180" y="8870"/>
                  </a:lnTo>
                  <a:cubicBezTo>
                    <a:pt x="30882" y="7714"/>
                    <a:pt x="32676" y="6742"/>
                    <a:pt x="34530" y="5891"/>
                  </a:cubicBezTo>
                  <a:cubicBezTo>
                    <a:pt x="36414" y="4979"/>
                    <a:pt x="38390" y="4189"/>
                    <a:pt x="40366" y="3520"/>
                  </a:cubicBezTo>
                  <a:cubicBezTo>
                    <a:pt x="41369" y="3155"/>
                    <a:pt x="42402" y="2821"/>
                    <a:pt x="43405" y="2578"/>
                  </a:cubicBezTo>
                  <a:cubicBezTo>
                    <a:pt x="44439" y="2304"/>
                    <a:pt x="45472" y="2031"/>
                    <a:pt x="46536" y="1818"/>
                  </a:cubicBezTo>
                  <a:cubicBezTo>
                    <a:pt x="50487" y="967"/>
                    <a:pt x="54530" y="450"/>
                    <a:pt x="58603" y="298"/>
                  </a:cubicBezTo>
                  <a:cubicBezTo>
                    <a:pt x="60473" y="210"/>
                    <a:pt x="62344" y="165"/>
                    <a:pt x="64218" y="165"/>
                  </a:cubicBezTo>
                  <a:cubicBezTo>
                    <a:pt x="66203" y="165"/>
                    <a:pt x="68192" y="216"/>
                    <a:pt x="70189" y="322"/>
                  </a:cubicBezTo>
                  <a:lnTo>
                    <a:pt x="70189" y="322"/>
                  </a:lnTo>
                  <a:cubicBezTo>
                    <a:pt x="68405" y="8334"/>
                    <a:pt x="66711" y="15863"/>
                    <a:pt x="65169" y="22791"/>
                  </a:cubicBezTo>
                  <a:lnTo>
                    <a:pt x="65169" y="22760"/>
                  </a:lnTo>
                  <a:cubicBezTo>
                    <a:pt x="64226" y="24310"/>
                    <a:pt x="63466" y="25952"/>
                    <a:pt x="62889" y="27654"/>
                  </a:cubicBezTo>
                  <a:cubicBezTo>
                    <a:pt x="62311" y="29295"/>
                    <a:pt x="62068" y="30998"/>
                    <a:pt x="62129" y="32730"/>
                  </a:cubicBezTo>
                  <a:cubicBezTo>
                    <a:pt x="62281" y="34402"/>
                    <a:pt x="62311" y="36013"/>
                    <a:pt x="62372" y="37624"/>
                  </a:cubicBezTo>
                  <a:cubicBezTo>
                    <a:pt x="62403" y="39204"/>
                    <a:pt x="62433" y="40724"/>
                    <a:pt x="62463" y="42213"/>
                  </a:cubicBezTo>
                  <a:cubicBezTo>
                    <a:pt x="62555" y="48171"/>
                    <a:pt x="62615" y="53399"/>
                    <a:pt x="62615" y="57685"/>
                  </a:cubicBezTo>
                  <a:cubicBezTo>
                    <a:pt x="62646" y="61971"/>
                    <a:pt x="62676" y="65314"/>
                    <a:pt x="62676" y="67624"/>
                  </a:cubicBezTo>
                  <a:cubicBezTo>
                    <a:pt x="62676" y="65314"/>
                    <a:pt x="62707" y="61971"/>
                    <a:pt x="62676" y="57685"/>
                  </a:cubicBezTo>
                  <a:cubicBezTo>
                    <a:pt x="62676" y="53399"/>
                    <a:pt x="62646" y="48171"/>
                    <a:pt x="62555" y="42213"/>
                  </a:cubicBezTo>
                  <a:cubicBezTo>
                    <a:pt x="62524" y="40724"/>
                    <a:pt x="62524" y="39204"/>
                    <a:pt x="62463" y="37624"/>
                  </a:cubicBezTo>
                  <a:cubicBezTo>
                    <a:pt x="62433" y="36013"/>
                    <a:pt x="62372" y="34402"/>
                    <a:pt x="62251" y="32730"/>
                  </a:cubicBezTo>
                  <a:cubicBezTo>
                    <a:pt x="62190" y="31028"/>
                    <a:pt x="62433" y="29326"/>
                    <a:pt x="63010" y="27715"/>
                  </a:cubicBezTo>
                  <a:cubicBezTo>
                    <a:pt x="63588" y="26013"/>
                    <a:pt x="64348" y="24371"/>
                    <a:pt x="65290" y="22851"/>
                  </a:cubicBezTo>
                  <a:lnTo>
                    <a:pt x="70336" y="298"/>
                  </a:lnTo>
                  <a:lnTo>
                    <a:pt x="70366" y="176"/>
                  </a:lnTo>
                  <a:lnTo>
                    <a:pt x="70245" y="176"/>
                  </a:lnTo>
                  <a:cubicBezTo>
                    <a:pt x="68161" y="62"/>
                    <a:pt x="66069" y="1"/>
                    <a:pt x="63977" y="1"/>
                  </a:cubicBezTo>
                  <a:close/>
                  <a:moveTo>
                    <a:pt x="1125" y="70755"/>
                  </a:moveTo>
                  <a:lnTo>
                    <a:pt x="1125" y="71424"/>
                  </a:lnTo>
                  <a:cubicBezTo>
                    <a:pt x="1155" y="71576"/>
                    <a:pt x="1155" y="71636"/>
                    <a:pt x="1155" y="71636"/>
                  </a:cubicBezTo>
                  <a:lnTo>
                    <a:pt x="1155" y="71424"/>
                  </a:lnTo>
                  <a:lnTo>
                    <a:pt x="1125" y="70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3"/>
            <p:cNvSpPr/>
            <p:nvPr/>
          </p:nvSpPr>
          <p:spPr>
            <a:xfrm>
              <a:off x="4967283" y="3454807"/>
              <a:ext cx="674271" cy="512706"/>
            </a:xfrm>
            <a:custGeom>
              <a:avLst/>
              <a:gdLst/>
              <a:ahLst/>
              <a:cxnLst/>
              <a:rect l="l" t="t" r="r" b="b"/>
              <a:pathLst>
                <a:path w="52038" h="39577" extrusionOk="0">
                  <a:moveTo>
                    <a:pt x="35229" y="1"/>
                  </a:moveTo>
                  <a:lnTo>
                    <a:pt x="10001" y="457"/>
                  </a:lnTo>
                  <a:lnTo>
                    <a:pt x="2523" y="579"/>
                  </a:lnTo>
                  <a:lnTo>
                    <a:pt x="517" y="639"/>
                  </a:lnTo>
                  <a:lnTo>
                    <a:pt x="0" y="670"/>
                  </a:lnTo>
                  <a:lnTo>
                    <a:pt x="2523" y="670"/>
                  </a:lnTo>
                  <a:lnTo>
                    <a:pt x="10001" y="579"/>
                  </a:lnTo>
                  <a:lnTo>
                    <a:pt x="35163" y="184"/>
                  </a:lnTo>
                  <a:lnTo>
                    <a:pt x="35163" y="184"/>
                  </a:lnTo>
                  <a:lnTo>
                    <a:pt x="38664" y="4500"/>
                  </a:lnTo>
                  <a:lnTo>
                    <a:pt x="48786" y="16840"/>
                  </a:lnTo>
                  <a:lnTo>
                    <a:pt x="49910" y="18269"/>
                  </a:lnTo>
                  <a:cubicBezTo>
                    <a:pt x="50275" y="18725"/>
                    <a:pt x="50579" y="19211"/>
                    <a:pt x="50852" y="19728"/>
                  </a:cubicBezTo>
                  <a:cubicBezTo>
                    <a:pt x="51339" y="20731"/>
                    <a:pt x="51582" y="21855"/>
                    <a:pt x="51612" y="22980"/>
                  </a:cubicBezTo>
                  <a:cubicBezTo>
                    <a:pt x="51704" y="25169"/>
                    <a:pt x="50548" y="26992"/>
                    <a:pt x="49880" y="28694"/>
                  </a:cubicBezTo>
                  <a:lnTo>
                    <a:pt x="46475" y="36780"/>
                  </a:lnTo>
                  <a:cubicBezTo>
                    <a:pt x="46080" y="37752"/>
                    <a:pt x="45746" y="38482"/>
                    <a:pt x="45533" y="38999"/>
                  </a:cubicBezTo>
                  <a:cubicBezTo>
                    <a:pt x="45442" y="39242"/>
                    <a:pt x="45351" y="39454"/>
                    <a:pt x="45320" y="39576"/>
                  </a:cubicBezTo>
                  <a:lnTo>
                    <a:pt x="45594" y="38999"/>
                  </a:lnTo>
                  <a:lnTo>
                    <a:pt x="46536" y="36810"/>
                  </a:lnTo>
                  <a:lnTo>
                    <a:pt x="50032" y="28755"/>
                  </a:lnTo>
                  <a:lnTo>
                    <a:pt x="51156" y="26080"/>
                  </a:lnTo>
                  <a:cubicBezTo>
                    <a:pt x="52038" y="24013"/>
                    <a:pt x="51977" y="21703"/>
                    <a:pt x="51035" y="19667"/>
                  </a:cubicBezTo>
                  <a:cubicBezTo>
                    <a:pt x="50761" y="19150"/>
                    <a:pt x="50457" y="18633"/>
                    <a:pt x="50093" y="18147"/>
                  </a:cubicBezTo>
                  <a:lnTo>
                    <a:pt x="48938" y="16749"/>
                  </a:lnTo>
                  <a:cubicBezTo>
                    <a:pt x="45837" y="12950"/>
                    <a:pt x="42433" y="8785"/>
                    <a:pt x="38846" y="4378"/>
                  </a:cubicBezTo>
                  <a:lnTo>
                    <a:pt x="35320" y="62"/>
                  </a:lnTo>
                  <a:lnTo>
                    <a:pt x="352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3"/>
            <p:cNvSpPr/>
            <p:nvPr/>
          </p:nvSpPr>
          <p:spPr>
            <a:xfrm>
              <a:off x="4662094" y="3839934"/>
              <a:ext cx="165425" cy="58296"/>
            </a:xfrm>
            <a:custGeom>
              <a:avLst/>
              <a:gdLst/>
              <a:ahLst/>
              <a:cxnLst/>
              <a:rect l="l" t="t" r="r" b="b"/>
              <a:pathLst>
                <a:path w="12767" h="4500" extrusionOk="0">
                  <a:moveTo>
                    <a:pt x="11476" y="4247"/>
                  </a:moveTo>
                  <a:cubicBezTo>
                    <a:pt x="11301" y="4315"/>
                    <a:pt x="11116" y="4359"/>
                    <a:pt x="10943" y="4378"/>
                  </a:cubicBezTo>
                  <a:cubicBezTo>
                    <a:pt x="10822" y="4408"/>
                    <a:pt x="10730" y="4439"/>
                    <a:pt x="10639" y="4469"/>
                  </a:cubicBezTo>
                  <a:cubicBezTo>
                    <a:pt x="10639" y="4469"/>
                    <a:pt x="10730" y="4469"/>
                    <a:pt x="10913" y="4439"/>
                  </a:cubicBezTo>
                  <a:cubicBezTo>
                    <a:pt x="11114" y="4398"/>
                    <a:pt x="11301" y="4332"/>
                    <a:pt x="11476" y="4247"/>
                  </a:cubicBezTo>
                  <a:close/>
                  <a:moveTo>
                    <a:pt x="2220" y="1"/>
                  </a:moveTo>
                  <a:cubicBezTo>
                    <a:pt x="1125" y="1"/>
                    <a:pt x="183" y="822"/>
                    <a:pt x="62" y="1946"/>
                  </a:cubicBezTo>
                  <a:cubicBezTo>
                    <a:pt x="1" y="2433"/>
                    <a:pt x="92" y="2949"/>
                    <a:pt x="335" y="3405"/>
                  </a:cubicBezTo>
                  <a:cubicBezTo>
                    <a:pt x="578" y="3831"/>
                    <a:pt x="943" y="4135"/>
                    <a:pt x="1399" y="4347"/>
                  </a:cubicBezTo>
                  <a:cubicBezTo>
                    <a:pt x="1612" y="4408"/>
                    <a:pt x="1825" y="4469"/>
                    <a:pt x="2068" y="4499"/>
                  </a:cubicBezTo>
                  <a:lnTo>
                    <a:pt x="6201" y="4499"/>
                  </a:lnTo>
                  <a:lnTo>
                    <a:pt x="9423" y="4469"/>
                  </a:lnTo>
                  <a:lnTo>
                    <a:pt x="10305" y="4469"/>
                  </a:lnTo>
                  <a:cubicBezTo>
                    <a:pt x="10426" y="4469"/>
                    <a:pt x="10518" y="4439"/>
                    <a:pt x="10609" y="4439"/>
                  </a:cubicBezTo>
                  <a:cubicBezTo>
                    <a:pt x="10518" y="4408"/>
                    <a:pt x="10426" y="4408"/>
                    <a:pt x="10305" y="4408"/>
                  </a:cubicBezTo>
                  <a:lnTo>
                    <a:pt x="9423" y="4408"/>
                  </a:lnTo>
                  <a:lnTo>
                    <a:pt x="6201" y="4378"/>
                  </a:lnTo>
                  <a:lnTo>
                    <a:pt x="2736" y="4378"/>
                  </a:lnTo>
                  <a:cubicBezTo>
                    <a:pt x="2663" y="4383"/>
                    <a:pt x="2589" y="4386"/>
                    <a:pt x="2515" y="4386"/>
                  </a:cubicBezTo>
                  <a:cubicBezTo>
                    <a:pt x="2156" y="4386"/>
                    <a:pt x="1787" y="4327"/>
                    <a:pt x="1460" y="4226"/>
                  </a:cubicBezTo>
                  <a:cubicBezTo>
                    <a:pt x="1065" y="4043"/>
                    <a:pt x="700" y="3740"/>
                    <a:pt x="487" y="3344"/>
                  </a:cubicBezTo>
                  <a:cubicBezTo>
                    <a:pt x="274" y="2949"/>
                    <a:pt x="183" y="2463"/>
                    <a:pt x="244" y="2007"/>
                  </a:cubicBezTo>
                  <a:cubicBezTo>
                    <a:pt x="305" y="1521"/>
                    <a:pt x="517" y="1095"/>
                    <a:pt x="882" y="761"/>
                  </a:cubicBezTo>
                  <a:cubicBezTo>
                    <a:pt x="1247" y="426"/>
                    <a:pt x="1733" y="244"/>
                    <a:pt x="2220" y="244"/>
                  </a:cubicBezTo>
                  <a:lnTo>
                    <a:pt x="10670" y="244"/>
                  </a:lnTo>
                  <a:cubicBezTo>
                    <a:pt x="11399" y="244"/>
                    <a:pt x="12068" y="670"/>
                    <a:pt x="12402" y="1308"/>
                  </a:cubicBezTo>
                  <a:cubicBezTo>
                    <a:pt x="12554" y="1581"/>
                    <a:pt x="12645" y="1885"/>
                    <a:pt x="12645" y="2220"/>
                  </a:cubicBezTo>
                  <a:cubicBezTo>
                    <a:pt x="12645" y="2493"/>
                    <a:pt x="12615" y="2767"/>
                    <a:pt x="12524" y="3040"/>
                  </a:cubicBezTo>
                  <a:cubicBezTo>
                    <a:pt x="12402" y="3496"/>
                    <a:pt x="12098" y="3861"/>
                    <a:pt x="11734" y="4104"/>
                  </a:cubicBezTo>
                  <a:cubicBezTo>
                    <a:pt x="11651" y="4156"/>
                    <a:pt x="11565" y="4204"/>
                    <a:pt x="11476" y="4247"/>
                  </a:cubicBezTo>
                  <a:lnTo>
                    <a:pt x="11476" y="4247"/>
                  </a:lnTo>
                  <a:cubicBezTo>
                    <a:pt x="11577" y="4208"/>
                    <a:pt x="11674" y="4160"/>
                    <a:pt x="11764" y="4104"/>
                  </a:cubicBezTo>
                  <a:cubicBezTo>
                    <a:pt x="12159" y="3831"/>
                    <a:pt x="12493" y="3466"/>
                    <a:pt x="12645" y="3010"/>
                  </a:cubicBezTo>
                  <a:cubicBezTo>
                    <a:pt x="12737" y="2736"/>
                    <a:pt x="12767" y="2433"/>
                    <a:pt x="12767" y="2129"/>
                  </a:cubicBezTo>
                  <a:cubicBezTo>
                    <a:pt x="12767" y="1794"/>
                    <a:pt x="12676" y="1460"/>
                    <a:pt x="12524" y="1156"/>
                  </a:cubicBezTo>
                  <a:cubicBezTo>
                    <a:pt x="12159" y="457"/>
                    <a:pt x="11460" y="1"/>
                    <a:pt x="10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3"/>
            <p:cNvSpPr/>
            <p:nvPr/>
          </p:nvSpPr>
          <p:spPr>
            <a:xfrm>
              <a:off x="5390600" y="3839934"/>
              <a:ext cx="165438" cy="58296"/>
            </a:xfrm>
            <a:custGeom>
              <a:avLst/>
              <a:gdLst/>
              <a:ahLst/>
              <a:cxnLst/>
              <a:rect l="l" t="t" r="r" b="b"/>
              <a:pathLst>
                <a:path w="12768" h="4500" extrusionOk="0">
                  <a:moveTo>
                    <a:pt x="11476" y="4247"/>
                  </a:moveTo>
                  <a:cubicBezTo>
                    <a:pt x="11301" y="4315"/>
                    <a:pt x="11116" y="4359"/>
                    <a:pt x="10943" y="4378"/>
                  </a:cubicBezTo>
                  <a:cubicBezTo>
                    <a:pt x="10822" y="4408"/>
                    <a:pt x="10731" y="4439"/>
                    <a:pt x="10639" y="4469"/>
                  </a:cubicBezTo>
                  <a:cubicBezTo>
                    <a:pt x="10639" y="4469"/>
                    <a:pt x="10731" y="4469"/>
                    <a:pt x="10913" y="4439"/>
                  </a:cubicBezTo>
                  <a:cubicBezTo>
                    <a:pt x="11114" y="4398"/>
                    <a:pt x="11301" y="4332"/>
                    <a:pt x="11476" y="4247"/>
                  </a:cubicBezTo>
                  <a:close/>
                  <a:moveTo>
                    <a:pt x="2220" y="1"/>
                  </a:moveTo>
                  <a:cubicBezTo>
                    <a:pt x="1125" y="1"/>
                    <a:pt x="183" y="822"/>
                    <a:pt x="62" y="1946"/>
                  </a:cubicBezTo>
                  <a:cubicBezTo>
                    <a:pt x="1" y="2433"/>
                    <a:pt x="92" y="2949"/>
                    <a:pt x="335" y="3405"/>
                  </a:cubicBezTo>
                  <a:cubicBezTo>
                    <a:pt x="578" y="3831"/>
                    <a:pt x="943" y="4135"/>
                    <a:pt x="1399" y="4347"/>
                  </a:cubicBezTo>
                  <a:cubicBezTo>
                    <a:pt x="1612" y="4408"/>
                    <a:pt x="1825" y="4469"/>
                    <a:pt x="2068" y="4499"/>
                  </a:cubicBezTo>
                  <a:lnTo>
                    <a:pt x="6202" y="4499"/>
                  </a:lnTo>
                  <a:lnTo>
                    <a:pt x="9423" y="4469"/>
                  </a:lnTo>
                  <a:lnTo>
                    <a:pt x="10305" y="4469"/>
                  </a:lnTo>
                  <a:cubicBezTo>
                    <a:pt x="10427" y="4469"/>
                    <a:pt x="10518" y="4439"/>
                    <a:pt x="10609" y="4439"/>
                  </a:cubicBezTo>
                  <a:cubicBezTo>
                    <a:pt x="10518" y="4408"/>
                    <a:pt x="10427" y="4408"/>
                    <a:pt x="10305" y="4408"/>
                  </a:cubicBezTo>
                  <a:lnTo>
                    <a:pt x="9423" y="4408"/>
                  </a:lnTo>
                  <a:lnTo>
                    <a:pt x="6202" y="4378"/>
                  </a:lnTo>
                  <a:lnTo>
                    <a:pt x="2736" y="4378"/>
                  </a:lnTo>
                  <a:cubicBezTo>
                    <a:pt x="2663" y="4383"/>
                    <a:pt x="2590" y="4386"/>
                    <a:pt x="2515" y="4386"/>
                  </a:cubicBezTo>
                  <a:cubicBezTo>
                    <a:pt x="2156" y="4386"/>
                    <a:pt x="1787" y="4327"/>
                    <a:pt x="1460" y="4226"/>
                  </a:cubicBezTo>
                  <a:cubicBezTo>
                    <a:pt x="1065" y="4043"/>
                    <a:pt x="700" y="3740"/>
                    <a:pt x="487" y="3344"/>
                  </a:cubicBezTo>
                  <a:cubicBezTo>
                    <a:pt x="274" y="2949"/>
                    <a:pt x="183" y="2463"/>
                    <a:pt x="244" y="2007"/>
                  </a:cubicBezTo>
                  <a:cubicBezTo>
                    <a:pt x="305" y="1521"/>
                    <a:pt x="518" y="1095"/>
                    <a:pt x="882" y="761"/>
                  </a:cubicBezTo>
                  <a:cubicBezTo>
                    <a:pt x="1247" y="426"/>
                    <a:pt x="1733" y="244"/>
                    <a:pt x="2220" y="244"/>
                  </a:cubicBezTo>
                  <a:lnTo>
                    <a:pt x="10639" y="244"/>
                  </a:lnTo>
                  <a:cubicBezTo>
                    <a:pt x="11399" y="244"/>
                    <a:pt x="12068" y="670"/>
                    <a:pt x="12402" y="1308"/>
                  </a:cubicBezTo>
                  <a:cubicBezTo>
                    <a:pt x="12554" y="1581"/>
                    <a:pt x="12645" y="1885"/>
                    <a:pt x="12645" y="2220"/>
                  </a:cubicBezTo>
                  <a:cubicBezTo>
                    <a:pt x="12645" y="2493"/>
                    <a:pt x="12615" y="2767"/>
                    <a:pt x="12524" y="3040"/>
                  </a:cubicBezTo>
                  <a:cubicBezTo>
                    <a:pt x="12402" y="3496"/>
                    <a:pt x="12098" y="3861"/>
                    <a:pt x="11734" y="4104"/>
                  </a:cubicBezTo>
                  <a:cubicBezTo>
                    <a:pt x="11651" y="4156"/>
                    <a:pt x="11565" y="4204"/>
                    <a:pt x="11476" y="4247"/>
                  </a:cubicBezTo>
                  <a:lnTo>
                    <a:pt x="11476" y="4247"/>
                  </a:lnTo>
                  <a:cubicBezTo>
                    <a:pt x="11577" y="4208"/>
                    <a:pt x="11675" y="4160"/>
                    <a:pt x="11764" y="4104"/>
                  </a:cubicBezTo>
                  <a:cubicBezTo>
                    <a:pt x="12159" y="3831"/>
                    <a:pt x="12493" y="3466"/>
                    <a:pt x="12645" y="3010"/>
                  </a:cubicBezTo>
                  <a:cubicBezTo>
                    <a:pt x="12737" y="2736"/>
                    <a:pt x="12767" y="2433"/>
                    <a:pt x="12767" y="2129"/>
                  </a:cubicBezTo>
                  <a:cubicBezTo>
                    <a:pt x="12767" y="1794"/>
                    <a:pt x="12676" y="1460"/>
                    <a:pt x="12524" y="1156"/>
                  </a:cubicBezTo>
                  <a:cubicBezTo>
                    <a:pt x="12159" y="457"/>
                    <a:pt x="11460" y="1"/>
                    <a:pt x="10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3"/>
            <p:cNvSpPr/>
            <p:nvPr/>
          </p:nvSpPr>
          <p:spPr>
            <a:xfrm>
              <a:off x="5965144" y="3778901"/>
              <a:ext cx="240642" cy="205163"/>
            </a:xfrm>
            <a:custGeom>
              <a:avLst/>
              <a:gdLst/>
              <a:ahLst/>
              <a:cxnLst/>
              <a:rect l="l" t="t" r="r" b="b"/>
              <a:pathLst>
                <a:path w="18572" h="15837" extrusionOk="0">
                  <a:moveTo>
                    <a:pt x="4316" y="1"/>
                  </a:moveTo>
                  <a:cubicBezTo>
                    <a:pt x="2766" y="1"/>
                    <a:pt x="1338" y="852"/>
                    <a:pt x="638" y="2219"/>
                  </a:cubicBezTo>
                  <a:cubicBezTo>
                    <a:pt x="31" y="3344"/>
                    <a:pt x="0" y="4681"/>
                    <a:pt x="517" y="5837"/>
                  </a:cubicBezTo>
                  <a:lnTo>
                    <a:pt x="4924" y="15837"/>
                  </a:lnTo>
                  <a:lnTo>
                    <a:pt x="16171" y="15745"/>
                  </a:lnTo>
                  <a:cubicBezTo>
                    <a:pt x="16171" y="15745"/>
                    <a:pt x="18572" y="3040"/>
                    <a:pt x="155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3"/>
            <p:cNvSpPr/>
            <p:nvPr/>
          </p:nvSpPr>
          <p:spPr>
            <a:xfrm>
              <a:off x="4143090" y="3448796"/>
              <a:ext cx="1419029" cy="311987"/>
            </a:xfrm>
            <a:custGeom>
              <a:avLst/>
              <a:gdLst/>
              <a:ahLst/>
              <a:cxnLst/>
              <a:rect l="l" t="t" r="r" b="b"/>
              <a:pathLst>
                <a:path w="109516" h="24083" extrusionOk="0">
                  <a:moveTo>
                    <a:pt x="53541" y="0"/>
                  </a:moveTo>
                  <a:cubicBezTo>
                    <a:pt x="48978" y="0"/>
                    <a:pt x="36924" y="574"/>
                    <a:pt x="26992" y="6119"/>
                  </a:cubicBezTo>
                  <a:cubicBezTo>
                    <a:pt x="13800" y="13535"/>
                    <a:pt x="0" y="24082"/>
                    <a:pt x="0" y="24082"/>
                  </a:cubicBezTo>
                  <a:lnTo>
                    <a:pt x="58026" y="22988"/>
                  </a:lnTo>
                  <a:lnTo>
                    <a:pt x="95807" y="22319"/>
                  </a:lnTo>
                  <a:lnTo>
                    <a:pt x="108239" y="15116"/>
                  </a:lnTo>
                  <a:cubicBezTo>
                    <a:pt x="109242" y="14538"/>
                    <a:pt x="109516" y="13201"/>
                    <a:pt x="108817" y="12289"/>
                  </a:cubicBezTo>
                  <a:lnTo>
                    <a:pt x="101066" y="2076"/>
                  </a:lnTo>
                  <a:cubicBezTo>
                    <a:pt x="100245" y="1012"/>
                    <a:pt x="98999" y="404"/>
                    <a:pt x="97662" y="374"/>
                  </a:cubicBezTo>
                  <a:lnTo>
                    <a:pt x="55412" y="39"/>
                  </a:lnTo>
                  <a:cubicBezTo>
                    <a:pt x="55412" y="39"/>
                    <a:pt x="54731" y="0"/>
                    <a:pt x="535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3"/>
            <p:cNvSpPr/>
            <p:nvPr/>
          </p:nvSpPr>
          <p:spPr>
            <a:xfrm>
              <a:off x="4007628" y="3463086"/>
              <a:ext cx="517915" cy="289031"/>
            </a:xfrm>
            <a:custGeom>
              <a:avLst/>
              <a:gdLst/>
              <a:ahLst/>
              <a:cxnLst/>
              <a:rect l="l" t="t" r="r" b="b"/>
              <a:pathLst>
                <a:path w="39971" h="22311" extrusionOk="0">
                  <a:moveTo>
                    <a:pt x="37052" y="0"/>
                  </a:moveTo>
                  <a:cubicBezTo>
                    <a:pt x="24074" y="6110"/>
                    <a:pt x="11976" y="12584"/>
                    <a:pt x="0" y="19241"/>
                  </a:cubicBezTo>
                  <a:lnTo>
                    <a:pt x="6778" y="22311"/>
                  </a:lnTo>
                  <a:cubicBezTo>
                    <a:pt x="6778" y="22311"/>
                    <a:pt x="36171" y="3769"/>
                    <a:pt x="38056" y="2554"/>
                  </a:cubicBezTo>
                  <a:cubicBezTo>
                    <a:pt x="39970" y="1307"/>
                    <a:pt x="37052" y="0"/>
                    <a:pt x="37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3"/>
            <p:cNvSpPr/>
            <p:nvPr/>
          </p:nvSpPr>
          <p:spPr>
            <a:xfrm>
              <a:off x="3193268" y="3758029"/>
              <a:ext cx="914524" cy="164213"/>
            </a:xfrm>
            <a:custGeom>
              <a:avLst/>
              <a:gdLst/>
              <a:ahLst/>
              <a:cxnLst/>
              <a:rect l="l" t="t" r="r" b="b"/>
              <a:pathLst>
                <a:path w="70580" h="12676" extrusionOk="0">
                  <a:moveTo>
                    <a:pt x="70397" y="1"/>
                  </a:moveTo>
                  <a:lnTo>
                    <a:pt x="69850" y="122"/>
                  </a:lnTo>
                  <a:lnTo>
                    <a:pt x="67783" y="487"/>
                  </a:lnTo>
                  <a:cubicBezTo>
                    <a:pt x="65990" y="821"/>
                    <a:pt x="63406" y="1308"/>
                    <a:pt x="60154" y="1855"/>
                  </a:cubicBezTo>
                  <a:cubicBezTo>
                    <a:pt x="53710" y="2919"/>
                    <a:pt x="44774" y="4195"/>
                    <a:pt x="34834" y="5046"/>
                  </a:cubicBezTo>
                  <a:cubicBezTo>
                    <a:pt x="32342" y="5259"/>
                    <a:pt x="29910" y="5441"/>
                    <a:pt x="27570" y="5593"/>
                  </a:cubicBezTo>
                  <a:cubicBezTo>
                    <a:pt x="25229" y="5745"/>
                    <a:pt x="22950" y="5897"/>
                    <a:pt x="20791" y="6110"/>
                  </a:cubicBezTo>
                  <a:cubicBezTo>
                    <a:pt x="16506" y="6475"/>
                    <a:pt x="12645" y="7113"/>
                    <a:pt x="9484" y="8086"/>
                  </a:cubicBezTo>
                  <a:cubicBezTo>
                    <a:pt x="6992" y="8785"/>
                    <a:pt x="4621" y="9818"/>
                    <a:pt x="2372" y="11125"/>
                  </a:cubicBezTo>
                  <a:cubicBezTo>
                    <a:pt x="1581" y="11581"/>
                    <a:pt x="1004" y="12007"/>
                    <a:pt x="609" y="12250"/>
                  </a:cubicBezTo>
                  <a:lnTo>
                    <a:pt x="153" y="12584"/>
                  </a:lnTo>
                  <a:lnTo>
                    <a:pt x="153" y="12584"/>
                  </a:lnTo>
                  <a:lnTo>
                    <a:pt x="639" y="12311"/>
                  </a:lnTo>
                  <a:cubicBezTo>
                    <a:pt x="1034" y="12037"/>
                    <a:pt x="1612" y="11642"/>
                    <a:pt x="2432" y="11217"/>
                  </a:cubicBezTo>
                  <a:cubicBezTo>
                    <a:pt x="4651" y="9940"/>
                    <a:pt x="7053" y="8937"/>
                    <a:pt x="9545" y="8238"/>
                  </a:cubicBezTo>
                  <a:cubicBezTo>
                    <a:pt x="12676" y="7326"/>
                    <a:pt x="16536" y="6688"/>
                    <a:pt x="20822" y="6323"/>
                  </a:cubicBezTo>
                  <a:cubicBezTo>
                    <a:pt x="22980" y="6110"/>
                    <a:pt x="25260" y="5989"/>
                    <a:pt x="27600" y="5806"/>
                  </a:cubicBezTo>
                  <a:cubicBezTo>
                    <a:pt x="29910" y="5654"/>
                    <a:pt x="32372" y="5502"/>
                    <a:pt x="34865" y="5259"/>
                  </a:cubicBezTo>
                  <a:cubicBezTo>
                    <a:pt x="44804" y="4408"/>
                    <a:pt x="53740" y="3131"/>
                    <a:pt x="60215" y="2007"/>
                  </a:cubicBezTo>
                  <a:cubicBezTo>
                    <a:pt x="63406" y="1460"/>
                    <a:pt x="66020" y="943"/>
                    <a:pt x="67814" y="608"/>
                  </a:cubicBezTo>
                  <a:lnTo>
                    <a:pt x="69881" y="183"/>
                  </a:lnTo>
                  <a:lnTo>
                    <a:pt x="70397" y="61"/>
                  </a:lnTo>
                  <a:lnTo>
                    <a:pt x="70580" y="1"/>
                  </a:lnTo>
                  <a:close/>
                  <a:moveTo>
                    <a:pt x="153" y="12584"/>
                  </a:moveTo>
                  <a:lnTo>
                    <a:pt x="153" y="12584"/>
                  </a:lnTo>
                  <a:cubicBezTo>
                    <a:pt x="92" y="12615"/>
                    <a:pt x="31" y="12645"/>
                    <a:pt x="1" y="12676"/>
                  </a:cubicBezTo>
                  <a:lnTo>
                    <a:pt x="153" y="125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3"/>
            <p:cNvSpPr/>
            <p:nvPr/>
          </p:nvSpPr>
          <p:spPr>
            <a:xfrm>
              <a:off x="6000978" y="4093536"/>
              <a:ext cx="224109" cy="2371"/>
            </a:xfrm>
            <a:custGeom>
              <a:avLst/>
              <a:gdLst/>
              <a:ahLst/>
              <a:cxnLst/>
              <a:rect l="l" t="t" r="r" b="b"/>
              <a:pathLst>
                <a:path w="17296" h="183" extrusionOk="0">
                  <a:moveTo>
                    <a:pt x="8633" y="1"/>
                  </a:moveTo>
                  <a:cubicBezTo>
                    <a:pt x="3860" y="1"/>
                    <a:pt x="0" y="31"/>
                    <a:pt x="0" y="92"/>
                  </a:cubicBezTo>
                  <a:cubicBezTo>
                    <a:pt x="0" y="153"/>
                    <a:pt x="3860" y="183"/>
                    <a:pt x="8633" y="183"/>
                  </a:cubicBezTo>
                  <a:cubicBezTo>
                    <a:pt x="13405" y="183"/>
                    <a:pt x="17295" y="153"/>
                    <a:pt x="17295" y="92"/>
                  </a:cubicBezTo>
                  <a:cubicBezTo>
                    <a:pt x="17295" y="31"/>
                    <a:pt x="13405" y="1"/>
                    <a:pt x="8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4044642" y="4221523"/>
              <a:ext cx="1263865" cy="2371"/>
            </a:xfrm>
            <a:custGeom>
              <a:avLst/>
              <a:gdLst/>
              <a:ahLst/>
              <a:cxnLst/>
              <a:rect l="l" t="t" r="r" b="b"/>
              <a:pathLst>
                <a:path w="97541" h="183" extrusionOk="0">
                  <a:moveTo>
                    <a:pt x="48755" y="0"/>
                  </a:moveTo>
                  <a:cubicBezTo>
                    <a:pt x="21824" y="0"/>
                    <a:pt x="0" y="31"/>
                    <a:pt x="0" y="91"/>
                  </a:cubicBezTo>
                  <a:cubicBezTo>
                    <a:pt x="0" y="152"/>
                    <a:pt x="21855" y="183"/>
                    <a:pt x="48755" y="183"/>
                  </a:cubicBezTo>
                  <a:cubicBezTo>
                    <a:pt x="75686" y="183"/>
                    <a:pt x="97540" y="152"/>
                    <a:pt x="97540" y="91"/>
                  </a:cubicBezTo>
                  <a:cubicBezTo>
                    <a:pt x="97540" y="31"/>
                    <a:pt x="75716" y="0"/>
                    <a:pt x="48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149168" y="4097863"/>
              <a:ext cx="178823" cy="2384"/>
            </a:xfrm>
            <a:custGeom>
              <a:avLst/>
              <a:gdLst/>
              <a:ahLst/>
              <a:cxnLst/>
              <a:rect l="l" t="t" r="r" b="b"/>
              <a:pathLst>
                <a:path w="13801" h="184" extrusionOk="0">
                  <a:moveTo>
                    <a:pt x="6900" y="1"/>
                  </a:moveTo>
                  <a:cubicBezTo>
                    <a:pt x="3101" y="1"/>
                    <a:pt x="0" y="31"/>
                    <a:pt x="0" y="92"/>
                  </a:cubicBezTo>
                  <a:cubicBezTo>
                    <a:pt x="0" y="153"/>
                    <a:pt x="3101" y="183"/>
                    <a:pt x="6900" y="183"/>
                  </a:cubicBezTo>
                  <a:cubicBezTo>
                    <a:pt x="10700" y="183"/>
                    <a:pt x="13800" y="153"/>
                    <a:pt x="13800" y="92"/>
                  </a:cubicBezTo>
                  <a:cubicBezTo>
                    <a:pt x="13800" y="31"/>
                    <a:pt x="10700" y="1"/>
                    <a:pt x="6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3"/>
            <p:cNvSpPr/>
            <p:nvPr/>
          </p:nvSpPr>
          <p:spPr>
            <a:xfrm>
              <a:off x="5894654" y="3549719"/>
              <a:ext cx="261918" cy="207922"/>
            </a:xfrm>
            <a:custGeom>
              <a:avLst/>
              <a:gdLst/>
              <a:ahLst/>
              <a:cxnLst/>
              <a:rect l="l" t="t" r="r" b="b"/>
              <a:pathLst>
                <a:path w="20214" h="16050" extrusionOk="0">
                  <a:moveTo>
                    <a:pt x="2584" y="0"/>
                  </a:moveTo>
                  <a:cubicBezTo>
                    <a:pt x="2584" y="0"/>
                    <a:pt x="0" y="2918"/>
                    <a:pt x="1034" y="5046"/>
                  </a:cubicBezTo>
                  <a:cubicBezTo>
                    <a:pt x="2037" y="7174"/>
                    <a:pt x="12584" y="14621"/>
                    <a:pt x="12584" y="14621"/>
                  </a:cubicBezTo>
                  <a:lnTo>
                    <a:pt x="20213" y="1604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3"/>
            <p:cNvSpPr/>
            <p:nvPr/>
          </p:nvSpPr>
          <p:spPr>
            <a:xfrm>
              <a:off x="4964925" y="3482377"/>
              <a:ext cx="558873" cy="240607"/>
            </a:xfrm>
            <a:custGeom>
              <a:avLst/>
              <a:gdLst/>
              <a:ahLst/>
              <a:cxnLst/>
              <a:rect l="l" t="t" r="r" b="b"/>
              <a:pathLst>
                <a:path w="43132" h="18573" extrusionOk="0">
                  <a:moveTo>
                    <a:pt x="1702" y="1"/>
                  </a:moveTo>
                  <a:lnTo>
                    <a:pt x="0" y="18572"/>
                  </a:lnTo>
                  <a:lnTo>
                    <a:pt x="0" y="18572"/>
                  </a:lnTo>
                  <a:lnTo>
                    <a:pt x="30730" y="17691"/>
                  </a:lnTo>
                  <a:lnTo>
                    <a:pt x="43132" y="10487"/>
                  </a:lnTo>
                  <a:lnTo>
                    <a:pt x="35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3"/>
            <p:cNvSpPr/>
            <p:nvPr/>
          </p:nvSpPr>
          <p:spPr>
            <a:xfrm>
              <a:off x="4237599" y="3481729"/>
              <a:ext cx="692385" cy="253458"/>
            </a:xfrm>
            <a:custGeom>
              <a:avLst/>
              <a:gdLst/>
              <a:ahLst/>
              <a:cxnLst/>
              <a:rect l="l" t="t" r="r" b="b"/>
              <a:pathLst>
                <a:path w="53436" h="19565" extrusionOk="0">
                  <a:moveTo>
                    <a:pt x="48694" y="0"/>
                  </a:moveTo>
                  <a:cubicBezTo>
                    <a:pt x="47181" y="0"/>
                    <a:pt x="45340" y="20"/>
                    <a:pt x="43223" y="81"/>
                  </a:cubicBezTo>
                  <a:cubicBezTo>
                    <a:pt x="36597" y="294"/>
                    <a:pt x="32919" y="932"/>
                    <a:pt x="25867" y="3516"/>
                  </a:cubicBezTo>
                  <a:cubicBezTo>
                    <a:pt x="18542" y="6160"/>
                    <a:pt x="0" y="19565"/>
                    <a:pt x="0" y="19565"/>
                  </a:cubicBezTo>
                  <a:lnTo>
                    <a:pt x="48542" y="18957"/>
                  </a:lnTo>
                  <a:lnTo>
                    <a:pt x="53436" y="81"/>
                  </a:lnTo>
                  <a:cubicBezTo>
                    <a:pt x="53436" y="81"/>
                    <a:pt x="51720" y="0"/>
                    <a:pt x="48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3"/>
            <p:cNvSpPr/>
            <p:nvPr/>
          </p:nvSpPr>
          <p:spPr>
            <a:xfrm>
              <a:off x="4202153" y="3654464"/>
              <a:ext cx="202846" cy="123263"/>
            </a:xfrm>
            <a:custGeom>
              <a:avLst/>
              <a:gdLst/>
              <a:ahLst/>
              <a:cxnLst/>
              <a:rect l="l" t="t" r="r" b="b"/>
              <a:pathLst>
                <a:path w="15655" h="9515" extrusionOk="0">
                  <a:moveTo>
                    <a:pt x="9910" y="1"/>
                  </a:moveTo>
                  <a:cubicBezTo>
                    <a:pt x="8511" y="1"/>
                    <a:pt x="7144" y="365"/>
                    <a:pt x="5928" y="1064"/>
                  </a:cubicBezTo>
                  <a:lnTo>
                    <a:pt x="1672" y="3435"/>
                  </a:lnTo>
                  <a:cubicBezTo>
                    <a:pt x="639" y="4013"/>
                    <a:pt x="1" y="5107"/>
                    <a:pt x="1" y="6292"/>
                  </a:cubicBezTo>
                  <a:cubicBezTo>
                    <a:pt x="1" y="8055"/>
                    <a:pt x="1460" y="9514"/>
                    <a:pt x="3253" y="9514"/>
                  </a:cubicBezTo>
                  <a:lnTo>
                    <a:pt x="10852" y="9514"/>
                  </a:lnTo>
                  <a:cubicBezTo>
                    <a:pt x="13496" y="9514"/>
                    <a:pt x="15654" y="7326"/>
                    <a:pt x="15533" y="4651"/>
                  </a:cubicBezTo>
                  <a:cubicBezTo>
                    <a:pt x="15502" y="2736"/>
                    <a:pt x="14256" y="1034"/>
                    <a:pt x="12432" y="426"/>
                  </a:cubicBezTo>
                  <a:cubicBezTo>
                    <a:pt x="11612" y="153"/>
                    <a:pt x="10761" y="1"/>
                    <a:pt x="9910" y="1"/>
                  </a:cubicBezTo>
                  <a:close/>
                </a:path>
              </a:pathLst>
            </a:custGeom>
            <a:solidFill>
              <a:srgbClr val="FB6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3"/>
            <p:cNvSpPr/>
            <p:nvPr/>
          </p:nvSpPr>
          <p:spPr>
            <a:xfrm>
              <a:off x="4202153" y="3653129"/>
              <a:ext cx="203235" cy="125777"/>
            </a:xfrm>
            <a:custGeom>
              <a:avLst/>
              <a:gdLst/>
              <a:ahLst/>
              <a:cxnLst/>
              <a:rect l="l" t="t" r="r" b="b"/>
              <a:pathLst>
                <a:path w="15685" h="9709" extrusionOk="0">
                  <a:moveTo>
                    <a:pt x="9884" y="0"/>
                  </a:moveTo>
                  <a:cubicBezTo>
                    <a:pt x="8718" y="0"/>
                    <a:pt x="7567" y="250"/>
                    <a:pt x="6505" y="742"/>
                  </a:cubicBezTo>
                  <a:cubicBezTo>
                    <a:pt x="5989" y="985"/>
                    <a:pt x="5563" y="1259"/>
                    <a:pt x="5107" y="1502"/>
                  </a:cubicBezTo>
                  <a:lnTo>
                    <a:pt x="3861" y="2231"/>
                  </a:lnTo>
                  <a:lnTo>
                    <a:pt x="1672" y="3477"/>
                  </a:lnTo>
                  <a:cubicBezTo>
                    <a:pt x="1125" y="3781"/>
                    <a:pt x="669" y="4237"/>
                    <a:pt x="365" y="4815"/>
                  </a:cubicBezTo>
                  <a:cubicBezTo>
                    <a:pt x="183" y="5180"/>
                    <a:pt x="61" y="5544"/>
                    <a:pt x="1" y="5939"/>
                  </a:cubicBezTo>
                  <a:cubicBezTo>
                    <a:pt x="1" y="6091"/>
                    <a:pt x="1" y="6243"/>
                    <a:pt x="1" y="6365"/>
                  </a:cubicBezTo>
                  <a:cubicBezTo>
                    <a:pt x="31" y="6365"/>
                    <a:pt x="31" y="6213"/>
                    <a:pt x="61" y="5970"/>
                  </a:cubicBezTo>
                  <a:cubicBezTo>
                    <a:pt x="122" y="5575"/>
                    <a:pt x="244" y="5180"/>
                    <a:pt x="426" y="4845"/>
                  </a:cubicBezTo>
                  <a:cubicBezTo>
                    <a:pt x="730" y="4298"/>
                    <a:pt x="1186" y="3842"/>
                    <a:pt x="1733" y="3569"/>
                  </a:cubicBezTo>
                  <a:lnTo>
                    <a:pt x="3922" y="2353"/>
                  </a:lnTo>
                  <a:lnTo>
                    <a:pt x="5198" y="1654"/>
                  </a:lnTo>
                  <a:cubicBezTo>
                    <a:pt x="5654" y="1411"/>
                    <a:pt x="6080" y="1137"/>
                    <a:pt x="6566" y="894"/>
                  </a:cubicBezTo>
                  <a:cubicBezTo>
                    <a:pt x="7621" y="425"/>
                    <a:pt x="8750" y="195"/>
                    <a:pt x="9883" y="195"/>
                  </a:cubicBezTo>
                  <a:cubicBezTo>
                    <a:pt x="10513" y="195"/>
                    <a:pt x="11144" y="266"/>
                    <a:pt x="11764" y="408"/>
                  </a:cubicBezTo>
                  <a:cubicBezTo>
                    <a:pt x="12402" y="559"/>
                    <a:pt x="12980" y="803"/>
                    <a:pt x="13527" y="1167"/>
                  </a:cubicBezTo>
                  <a:cubicBezTo>
                    <a:pt x="14621" y="1958"/>
                    <a:pt x="15320" y="3204"/>
                    <a:pt x="15442" y="4572"/>
                  </a:cubicBezTo>
                  <a:cubicBezTo>
                    <a:pt x="15472" y="5240"/>
                    <a:pt x="15381" y="5939"/>
                    <a:pt x="15138" y="6578"/>
                  </a:cubicBezTo>
                  <a:cubicBezTo>
                    <a:pt x="14682" y="7824"/>
                    <a:pt x="13709" y="8766"/>
                    <a:pt x="12463" y="9253"/>
                  </a:cubicBezTo>
                  <a:cubicBezTo>
                    <a:pt x="11958" y="9439"/>
                    <a:pt x="11429" y="9532"/>
                    <a:pt x="10877" y="9532"/>
                  </a:cubicBezTo>
                  <a:cubicBezTo>
                    <a:pt x="10798" y="9532"/>
                    <a:pt x="10719" y="9530"/>
                    <a:pt x="10639" y="9526"/>
                  </a:cubicBezTo>
                  <a:lnTo>
                    <a:pt x="4165" y="9557"/>
                  </a:lnTo>
                  <a:cubicBezTo>
                    <a:pt x="4031" y="9565"/>
                    <a:pt x="3900" y="9569"/>
                    <a:pt x="3770" y="9569"/>
                  </a:cubicBezTo>
                  <a:cubicBezTo>
                    <a:pt x="3457" y="9569"/>
                    <a:pt x="3150" y="9548"/>
                    <a:pt x="2827" y="9526"/>
                  </a:cubicBezTo>
                  <a:cubicBezTo>
                    <a:pt x="2463" y="9496"/>
                    <a:pt x="2098" y="9374"/>
                    <a:pt x="1733" y="9192"/>
                  </a:cubicBezTo>
                  <a:cubicBezTo>
                    <a:pt x="1186" y="8888"/>
                    <a:pt x="730" y="8432"/>
                    <a:pt x="426" y="7915"/>
                  </a:cubicBezTo>
                  <a:cubicBezTo>
                    <a:pt x="244" y="7550"/>
                    <a:pt x="122" y="7186"/>
                    <a:pt x="61" y="6791"/>
                  </a:cubicBezTo>
                  <a:cubicBezTo>
                    <a:pt x="1" y="6517"/>
                    <a:pt x="1" y="6395"/>
                    <a:pt x="1" y="6395"/>
                  </a:cubicBezTo>
                  <a:cubicBezTo>
                    <a:pt x="1" y="6517"/>
                    <a:pt x="1" y="6639"/>
                    <a:pt x="1" y="6760"/>
                  </a:cubicBezTo>
                  <a:cubicBezTo>
                    <a:pt x="61" y="7186"/>
                    <a:pt x="153" y="7550"/>
                    <a:pt x="365" y="7915"/>
                  </a:cubicBezTo>
                  <a:cubicBezTo>
                    <a:pt x="639" y="8493"/>
                    <a:pt x="1125" y="8949"/>
                    <a:pt x="1672" y="9253"/>
                  </a:cubicBezTo>
                  <a:cubicBezTo>
                    <a:pt x="2037" y="9465"/>
                    <a:pt x="2402" y="9587"/>
                    <a:pt x="2827" y="9648"/>
                  </a:cubicBezTo>
                  <a:cubicBezTo>
                    <a:pt x="3253" y="9678"/>
                    <a:pt x="3709" y="9678"/>
                    <a:pt x="4134" y="9678"/>
                  </a:cubicBezTo>
                  <a:lnTo>
                    <a:pt x="10639" y="9709"/>
                  </a:lnTo>
                  <a:cubicBezTo>
                    <a:pt x="11277" y="9709"/>
                    <a:pt x="11916" y="9617"/>
                    <a:pt x="12524" y="9405"/>
                  </a:cubicBezTo>
                  <a:cubicBezTo>
                    <a:pt x="13800" y="8918"/>
                    <a:pt x="14834" y="7915"/>
                    <a:pt x="15320" y="6639"/>
                  </a:cubicBezTo>
                  <a:cubicBezTo>
                    <a:pt x="15563" y="5970"/>
                    <a:pt x="15685" y="5240"/>
                    <a:pt x="15624" y="4541"/>
                  </a:cubicBezTo>
                  <a:cubicBezTo>
                    <a:pt x="15502" y="3113"/>
                    <a:pt x="14773" y="1806"/>
                    <a:pt x="13618" y="985"/>
                  </a:cubicBezTo>
                  <a:cubicBezTo>
                    <a:pt x="13071" y="620"/>
                    <a:pt x="12432" y="347"/>
                    <a:pt x="11794" y="225"/>
                  </a:cubicBezTo>
                  <a:cubicBezTo>
                    <a:pt x="11161" y="75"/>
                    <a:pt x="10520" y="0"/>
                    <a:pt x="98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3"/>
            <p:cNvSpPr/>
            <p:nvPr/>
          </p:nvSpPr>
          <p:spPr>
            <a:xfrm>
              <a:off x="5290183" y="3941517"/>
              <a:ext cx="768016" cy="435924"/>
            </a:xfrm>
            <a:custGeom>
              <a:avLst/>
              <a:gdLst/>
              <a:ahLst/>
              <a:cxnLst/>
              <a:rect l="l" t="t" r="r" b="b"/>
              <a:pathLst>
                <a:path w="59273" h="33650" extrusionOk="0">
                  <a:moveTo>
                    <a:pt x="29956" y="1"/>
                  </a:moveTo>
                  <a:cubicBezTo>
                    <a:pt x="26589" y="1"/>
                    <a:pt x="23253" y="516"/>
                    <a:pt x="20062" y="1491"/>
                  </a:cubicBezTo>
                  <a:cubicBezTo>
                    <a:pt x="18512" y="1978"/>
                    <a:pt x="16992" y="2616"/>
                    <a:pt x="15533" y="3376"/>
                  </a:cubicBezTo>
                  <a:cubicBezTo>
                    <a:pt x="14165" y="4105"/>
                    <a:pt x="12828" y="4956"/>
                    <a:pt x="11612" y="5959"/>
                  </a:cubicBezTo>
                  <a:cubicBezTo>
                    <a:pt x="9332" y="7753"/>
                    <a:pt x="7296" y="9820"/>
                    <a:pt x="5563" y="12160"/>
                  </a:cubicBezTo>
                  <a:cubicBezTo>
                    <a:pt x="4803" y="13224"/>
                    <a:pt x="4135" y="14379"/>
                    <a:pt x="3557" y="15564"/>
                  </a:cubicBezTo>
                  <a:cubicBezTo>
                    <a:pt x="3040" y="16659"/>
                    <a:pt x="2585" y="17753"/>
                    <a:pt x="2189" y="18908"/>
                  </a:cubicBezTo>
                  <a:cubicBezTo>
                    <a:pt x="974" y="22373"/>
                    <a:pt x="274" y="25960"/>
                    <a:pt x="62" y="29607"/>
                  </a:cubicBezTo>
                  <a:cubicBezTo>
                    <a:pt x="1" y="30610"/>
                    <a:pt x="1" y="31583"/>
                    <a:pt x="62" y="32586"/>
                  </a:cubicBezTo>
                  <a:cubicBezTo>
                    <a:pt x="92" y="32920"/>
                    <a:pt x="92" y="33163"/>
                    <a:pt x="123" y="33346"/>
                  </a:cubicBezTo>
                  <a:cubicBezTo>
                    <a:pt x="153" y="33528"/>
                    <a:pt x="153" y="33619"/>
                    <a:pt x="153" y="33619"/>
                  </a:cubicBezTo>
                  <a:cubicBezTo>
                    <a:pt x="153" y="33619"/>
                    <a:pt x="153" y="33528"/>
                    <a:pt x="153" y="33346"/>
                  </a:cubicBezTo>
                  <a:cubicBezTo>
                    <a:pt x="153" y="33163"/>
                    <a:pt x="123" y="32920"/>
                    <a:pt x="92" y="32586"/>
                  </a:cubicBezTo>
                  <a:cubicBezTo>
                    <a:pt x="62" y="31887"/>
                    <a:pt x="62" y="30914"/>
                    <a:pt x="123" y="29607"/>
                  </a:cubicBezTo>
                  <a:cubicBezTo>
                    <a:pt x="366" y="25990"/>
                    <a:pt x="1095" y="22403"/>
                    <a:pt x="2311" y="18969"/>
                  </a:cubicBezTo>
                  <a:cubicBezTo>
                    <a:pt x="2706" y="17844"/>
                    <a:pt x="3192" y="16719"/>
                    <a:pt x="3709" y="15625"/>
                  </a:cubicBezTo>
                  <a:cubicBezTo>
                    <a:pt x="4287" y="14470"/>
                    <a:pt x="4955" y="13346"/>
                    <a:pt x="5715" y="12282"/>
                  </a:cubicBezTo>
                  <a:cubicBezTo>
                    <a:pt x="7417" y="9972"/>
                    <a:pt x="9454" y="7874"/>
                    <a:pt x="11734" y="6111"/>
                  </a:cubicBezTo>
                  <a:cubicBezTo>
                    <a:pt x="12949" y="5139"/>
                    <a:pt x="14257" y="4288"/>
                    <a:pt x="15624" y="3558"/>
                  </a:cubicBezTo>
                  <a:cubicBezTo>
                    <a:pt x="17053" y="2798"/>
                    <a:pt x="18573" y="2190"/>
                    <a:pt x="20123" y="1704"/>
                  </a:cubicBezTo>
                  <a:cubicBezTo>
                    <a:pt x="23314" y="729"/>
                    <a:pt x="26621" y="213"/>
                    <a:pt x="29958" y="213"/>
                  </a:cubicBezTo>
                  <a:cubicBezTo>
                    <a:pt x="30054" y="213"/>
                    <a:pt x="30149" y="214"/>
                    <a:pt x="30245" y="215"/>
                  </a:cubicBezTo>
                  <a:cubicBezTo>
                    <a:pt x="33740" y="245"/>
                    <a:pt x="37205" y="610"/>
                    <a:pt x="40366" y="1582"/>
                  </a:cubicBezTo>
                  <a:cubicBezTo>
                    <a:pt x="43406" y="2494"/>
                    <a:pt x="46294" y="3893"/>
                    <a:pt x="48877" y="5777"/>
                  </a:cubicBezTo>
                  <a:cubicBezTo>
                    <a:pt x="51218" y="7449"/>
                    <a:pt x="53224" y="9546"/>
                    <a:pt x="54835" y="11978"/>
                  </a:cubicBezTo>
                  <a:cubicBezTo>
                    <a:pt x="55534" y="13072"/>
                    <a:pt x="56142" y="14227"/>
                    <a:pt x="56659" y="15412"/>
                  </a:cubicBezTo>
                  <a:cubicBezTo>
                    <a:pt x="57114" y="16537"/>
                    <a:pt x="57540" y="17662"/>
                    <a:pt x="57874" y="18847"/>
                  </a:cubicBezTo>
                  <a:cubicBezTo>
                    <a:pt x="58421" y="20823"/>
                    <a:pt x="58786" y="22890"/>
                    <a:pt x="58969" y="24957"/>
                  </a:cubicBezTo>
                  <a:cubicBezTo>
                    <a:pt x="59060" y="25869"/>
                    <a:pt x="59121" y="26720"/>
                    <a:pt x="59121" y="27510"/>
                  </a:cubicBezTo>
                  <a:cubicBezTo>
                    <a:pt x="59121" y="28270"/>
                    <a:pt x="59151" y="28999"/>
                    <a:pt x="59121" y="29638"/>
                  </a:cubicBezTo>
                  <a:cubicBezTo>
                    <a:pt x="59121" y="30276"/>
                    <a:pt x="59090" y="30853"/>
                    <a:pt x="59060" y="31370"/>
                  </a:cubicBezTo>
                  <a:cubicBezTo>
                    <a:pt x="59060" y="31856"/>
                    <a:pt x="58999" y="32282"/>
                    <a:pt x="58999" y="32616"/>
                  </a:cubicBezTo>
                  <a:cubicBezTo>
                    <a:pt x="58969" y="32951"/>
                    <a:pt x="58938" y="33194"/>
                    <a:pt x="58938" y="33376"/>
                  </a:cubicBezTo>
                  <a:lnTo>
                    <a:pt x="58938" y="33650"/>
                  </a:lnTo>
                  <a:cubicBezTo>
                    <a:pt x="58938" y="33650"/>
                    <a:pt x="58969" y="33528"/>
                    <a:pt x="58969" y="33346"/>
                  </a:cubicBezTo>
                  <a:cubicBezTo>
                    <a:pt x="58999" y="33163"/>
                    <a:pt x="58999" y="32920"/>
                    <a:pt x="59029" y="32586"/>
                  </a:cubicBezTo>
                  <a:cubicBezTo>
                    <a:pt x="59060" y="32252"/>
                    <a:pt x="59121" y="31826"/>
                    <a:pt x="59151" y="31340"/>
                  </a:cubicBezTo>
                  <a:cubicBezTo>
                    <a:pt x="59151" y="30823"/>
                    <a:pt x="59212" y="30246"/>
                    <a:pt x="59212" y="29607"/>
                  </a:cubicBezTo>
                  <a:cubicBezTo>
                    <a:pt x="59212" y="28969"/>
                    <a:pt x="59273" y="28239"/>
                    <a:pt x="59212" y="27449"/>
                  </a:cubicBezTo>
                  <a:cubicBezTo>
                    <a:pt x="59181" y="26689"/>
                    <a:pt x="59181" y="25808"/>
                    <a:pt x="59090" y="24896"/>
                  </a:cubicBezTo>
                  <a:cubicBezTo>
                    <a:pt x="58908" y="22829"/>
                    <a:pt x="58543" y="20762"/>
                    <a:pt x="57996" y="18756"/>
                  </a:cubicBezTo>
                  <a:cubicBezTo>
                    <a:pt x="57662" y="17601"/>
                    <a:pt x="57266" y="16446"/>
                    <a:pt x="56810" y="15352"/>
                  </a:cubicBezTo>
                  <a:cubicBezTo>
                    <a:pt x="56294" y="14136"/>
                    <a:pt x="55686" y="12981"/>
                    <a:pt x="54956" y="11856"/>
                  </a:cubicBezTo>
                  <a:cubicBezTo>
                    <a:pt x="54196" y="10671"/>
                    <a:pt x="53345" y="9577"/>
                    <a:pt x="52342" y="8573"/>
                  </a:cubicBezTo>
                  <a:cubicBezTo>
                    <a:pt x="51309" y="7479"/>
                    <a:pt x="50184" y="6507"/>
                    <a:pt x="48999" y="5625"/>
                  </a:cubicBezTo>
                  <a:cubicBezTo>
                    <a:pt x="46385" y="3710"/>
                    <a:pt x="43497" y="2282"/>
                    <a:pt x="40427" y="1370"/>
                  </a:cubicBezTo>
                  <a:cubicBezTo>
                    <a:pt x="37236" y="397"/>
                    <a:pt x="33771" y="32"/>
                    <a:pt x="30245" y="2"/>
                  </a:cubicBezTo>
                  <a:cubicBezTo>
                    <a:pt x="30148" y="1"/>
                    <a:pt x="30052" y="1"/>
                    <a:pt x="29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3"/>
            <p:cNvSpPr/>
            <p:nvPr/>
          </p:nvSpPr>
          <p:spPr>
            <a:xfrm>
              <a:off x="4432525" y="3760789"/>
              <a:ext cx="406068" cy="7889"/>
            </a:xfrm>
            <a:custGeom>
              <a:avLst/>
              <a:gdLst/>
              <a:ahLst/>
              <a:cxnLst/>
              <a:rect l="l" t="t" r="r" b="b"/>
              <a:pathLst>
                <a:path w="31339" h="609" extrusionOk="0">
                  <a:moveTo>
                    <a:pt x="27691" y="0"/>
                  </a:moveTo>
                  <a:cubicBezTo>
                    <a:pt x="24621" y="0"/>
                    <a:pt x="20365" y="122"/>
                    <a:pt x="15654" y="244"/>
                  </a:cubicBezTo>
                  <a:cubicBezTo>
                    <a:pt x="10973" y="365"/>
                    <a:pt x="6718" y="487"/>
                    <a:pt x="3648" y="517"/>
                  </a:cubicBezTo>
                  <a:lnTo>
                    <a:pt x="0" y="608"/>
                  </a:lnTo>
                  <a:lnTo>
                    <a:pt x="3648" y="608"/>
                  </a:lnTo>
                  <a:cubicBezTo>
                    <a:pt x="6718" y="608"/>
                    <a:pt x="10973" y="517"/>
                    <a:pt x="15684" y="365"/>
                  </a:cubicBezTo>
                  <a:cubicBezTo>
                    <a:pt x="20365" y="244"/>
                    <a:pt x="24621" y="122"/>
                    <a:pt x="27691" y="92"/>
                  </a:cubicBezTo>
                  <a:lnTo>
                    <a:pt x="313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3"/>
            <p:cNvSpPr/>
            <p:nvPr/>
          </p:nvSpPr>
          <p:spPr>
            <a:xfrm>
              <a:off x="4704238" y="3833106"/>
              <a:ext cx="86257" cy="3057"/>
            </a:xfrm>
            <a:custGeom>
              <a:avLst/>
              <a:gdLst/>
              <a:ahLst/>
              <a:cxnLst/>
              <a:rect l="l" t="t" r="r" b="b"/>
              <a:pathLst>
                <a:path w="6657" h="236" extrusionOk="0">
                  <a:moveTo>
                    <a:pt x="2551" y="0"/>
                  </a:moveTo>
                  <a:cubicBezTo>
                    <a:pt x="1701" y="0"/>
                    <a:pt x="859" y="40"/>
                    <a:pt x="0" y="133"/>
                  </a:cubicBezTo>
                  <a:cubicBezTo>
                    <a:pt x="844" y="201"/>
                    <a:pt x="1670" y="235"/>
                    <a:pt x="2505" y="235"/>
                  </a:cubicBezTo>
                  <a:cubicBezTo>
                    <a:pt x="2783" y="235"/>
                    <a:pt x="3062" y="232"/>
                    <a:pt x="3344" y="224"/>
                  </a:cubicBezTo>
                  <a:cubicBezTo>
                    <a:pt x="3617" y="232"/>
                    <a:pt x="3893" y="235"/>
                    <a:pt x="4169" y="235"/>
                  </a:cubicBezTo>
                  <a:cubicBezTo>
                    <a:pt x="4998" y="235"/>
                    <a:pt x="5836" y="201"/>
                    <a:pt x="6657" y="133"/>
                  </a:cubicBezTo>
                  <a:cubicBezTo>
                    <a:pt x="5821" y="40"/>
                    <a:pt x="4967" y="0"/>
                    <a:pt x="4123" y="0"/>
                  </a:cubicBezTo>
                  <a:cubicBezTo>
                    <a:pt x="3862" y="0"/>
                    <a:pt x="3602" y="4"/>
                    <a:pt x="3344" y="11"/>
                  </a:cubicBezTo>
                  <a:cubicBezTo>
                    <a:pt x="3078" y="4"/>
                    <a:pt x="2814" y="0"/>
                    <a:pt x="25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3"/>
            <p:cNvSpPr/>
            <p:nvPr/>
          </p:nvSpPr>
          <p:spPr>
            <a:xfrm>
              <a:off x="4566017" y="3571354"/>
              <a:ext cx="240642" cy="96927"/>
            </a:xfrm>
            <a:custGeom>
              <a:avLst/>
              <a:gdLst/>
              <a:ahLst/>
              <a:cxnLst/>
              <a:rect l="l" t="t" r="r" b="b"/>
              <a:pathLst>
                <a:path w="18572" h="7482" extrusionOk="0">
                  <a:moveTo>
                    <a:pt x="18566" y="0"/>
                  </a:moveTo>
                  <a:cubicBezTo>
                    <a:pt x="18392" y="0"/>
                    <a:pt x="14285" y="1620"/>
                    <a:pt x="9241" y="3650"/>
                  </a:cubicBezTo>
                  <a:cubicBezTo>
                    <a:pt x="4134" y="5716"/>
                    <a:pt x="0" y="7449"/>
                    <a:pt x="31" y="7479"/>
                  </a:cubicBezTo>
                  <a:cubicBezTo>
                    <a:pt x="31" y="7480"/>
                    <a:pt x="33" y="7481"/>
                    <a:pt x="36" y="7481"/>
                  </a:cubicBezTo>
                  <a:cubicBezTo>
                    <a:pt x="211" y="7481"/>
                    <a:pt x="4317" y="5862"/>
                    <a:pt x="9332" y="3832"/>
                  </a:cubicBezTo>
                  <a:cubicBezTo>
                    <a:pt x="14438" y="1765"/>
                    <a:pt x="18572" y="32"/>
                    <a:pt x="18572" y="2"/>
                  </a:cubicBezTo>
                  <a:cubicBezTo>
                    <a:pt x="18571" y="1"/>
                    <a:pt x="18570" y="0"/>
                    <a:pt x="185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3"/>
            <p:cNvSpPr/>
            <p:nvPr/>
          </p:nvSpPr>
          <p:spPr>
            <a:xfrm>
              <a:off x="4469137" y="3588287"/>
              <a:ext cx="229240" cy="97704"/>
            </a:xfrm>
            <a:custGeom>
              <a:avLst/>
              <a:gdLst/>
              <a:ahLst/>
              <a:cxnLst/>
              <a:rect l="l" t="t" r="r" b="b"/>
              <a:pathLst>
                <a:path w="17692" h="7542" extrusionOk="0">
                  <a:moveTo>
                    <a:pt x="17655" y="0"/>
                  </a:moveTo>
                  <a:cubicBezTo>
                    <a:pt x="17488" y="0"/>
                    <a:pt x="13591" y="1620"/>
                    <a:pt x="8785" y="3680"/>
                  </a:cubicBezTo>
                  <a:cubicBezTo>
                    <a:pt x="3922" y="5777"/>
                    <a:pt x="1" y="7510"/>
                    <a:pt x="1" y="7540"/>
                  </a:cubicBezTo>
                  <a:cubicBezTo>
                    <a:pt x="1" y="7541"/>
                    <a:pt x="3" y="7542"/>
                    <a:pt x="6" y="7542"/>
                  </a:cubicBezTo>
                  <a:cubicBezTo>
                    <a:pt x="175" y="7542"/>
                    <a:pt x="4101" y="5922"/>
                    <a:pt x="8876" y="3862"/>
                  </a:cubicBezTo>
                  <a:cubicBezTo>
                    <a:pt x="13740" y="1765"/>
                    <a:pt x="17691" y="32"/>
                    <a:pt x="17661" y="2"/>
                  </a:cubicBezTo>
                  <a:cubicBezTo>
                    <a:pt x="17660" y="1"/>
                    <a:pt x="17658" y="0"/>
                    <a:pt x="176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3"/>
            <p:cNvSpPr/>
            <p:nvPr/>
          </p:nvSpPr>
          <p:spPr>
            <a:xfrm>
              <a:off x="5145666" y="3561897"/>
              <a:ext cx="240655" cy="97302"/>
            </a:xfrm>
            <a:custGeom>
              <a:avLst/>
              <a:gdLst/>
              <a:ahLst/>
              <a:cxnLst/>
              <a:rect l="l" t="t" r="r" b="b"/>
              <a:pathLst>
                <a:path w="18573" h="7511" extrusionOk="0">
                  <a:moveTo>
                    <a:pt x="18536" y="1"/>
                  </a:moveTo>
                  <a:cubicBezTo>
                    <a:pt x="18362" y="1"/>
                    <a:pt x="14256" y="1620"/>
                    <a:pt x="9241" y="3650"/>
                  </a:cubicBezTo>
                  <a:cubicBezTo>
                    <a:pt x="4135" y="5747"/>
                    <a:pt x="1" y="7450"/>
                    <a:pt x="1" y="7510"/>
                  </a:cubicBezTo>
                  <a:cubicBezTo>
                    <a:pt x="1" y="7511"/>
                    <a:pt x="2" y="7511"/>
                    <a:pt x="3" y="7511"/>
                  </a:cubicBezTo>
                  <a:cubicBezTo>
                    <a:pt x="109" y="7511"/>
                    <a:pt x="4243" y="5910"/>
                    <a:pt x="9302" y="3832"/>
                  </a:cubicBezTo>
                  <a:cubicBezTo>
                    <a:pt x="14439" y="1766"/>
                    <a:pt x="18572" y="63"/>
                    <a:pt x="18542" y="3"/>
                  </a:cubicBezTo>
                  <a:cubicBezTo>
                    <a:pt x="18542" y="1"/>
                    <a:pt x="18540" y="1"/>
                    <a:pt x="185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3"/>
            <p:cNvSpPr/>
            <p:nvPr/>
          </p:nvSpPr>
          <p:spPr>
            <a:xfrm>
              <a:off x="5048397" y="3578856"/>
              <a:ext cx="229240" cy="97691"/>
            </a:xfrm>
            <a:custGeom>
              <a:avLst/>
              <a:gdLst/>
              <a:ahLst/>
              <a:cxnLst/>
              <a:rect l="l" t="t" r="r" b="b"/>
              <a:pathLst>
                <a:path w="17692" h="7541" extrusionOk="0">
                  <a:moveTo>
                    <a:pt x="17660" y="0"/>
                  </a:moveTo>
                  <a:cubicBezTo>
                    <a:pt x="17587" y="0"/>
                    <a:pt x="13634" y="1601"/>
                    <a:pt x="8785" y="3678"/>
                  </a:cubicBezTo>
                  <a:cubicBezTo>
                    <a:pt x="3922" y="5776"/>
                    <a:pt x="1" y="7508"/>
                    <a:pt x="1" y="7539"/>
                  </a:cubicBezTo>
                  <a:cubicBezTo>
                    <a:pt x="2" y="7540"/>
                    <a:pt x="3" y="7540"/>
                    <a:pt x="6" y="7540"/>
                  </a:cubicBezTo>
                  <a:cubicBezTo>
                    <a:pt x="175" y="7540"/>
                    <a:pt x="4101" y="5920"/>
                    <a:pt x="8877" y="3861"/>
                  </a:cubicBezTo>
                  <a:cubicBezTo>
                    <a:pt x="13740" y="1764"/>
                    <a:pt x="17691" y="31"/>
                    <a:pt x="17661" y="1"/>
                  </a:cubicBezTo>
                  <a:cubicBezTo>
                    <a:pt x="17661" y="0"/>
                    <a:pt x="17661" y="0"/>
                    <a:pt x="176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3"/>
            <p:cNvSpPr/>
            <p:nvPr/>
          </p:nvSpPr>
          <p:spPr>
            <a:xfrm>
              <a:off x="4920812" y="3759934"/>
              <a:ext cx="475778" cy="3822"/>
            </a:xfrm>
            <a:custGeom>
              <a:avLst/>
              <a:gdLst/>
              <a:ahLst/>
              <a:cxnLst/>
              <a:rect l="l" t="t" r="r" b="b"/>
              <a:pathLst>
                <a:path w="36719" h="295" extrusionOk="0">
                  <a:moveTo>
                    <a:pt x="29704" y="1"/>
                  </a:moveTo>
                  <a:cubicBezTo>
                    <a:pt x="26579" y="1"/>
                    <a:pt x="22638" y="10"/>
                    <a:pt x="18360" y="36"/>
                  </a:cubicBezTo>
                  <a:cubicBezTo>
                    <a:pt x="8208" y="97"/>
                    <a:pt x="1" y="188"/>
                    <a:pt x="1" y="249"/>
                  </a:cubicBezTo>
                  <a:cubicBezTo>
                    <a:pt x="1" y="279"/>
                    <a:pt x="2052" y="294"/>
                    <a:pt x="5373" y="294"/>
                  </a:cubicBezTo>
                  <a:cubicBezTo>
                    <a:pt x="8694" y="294"/>
                    <a:pt x="13284" y="279"/>
                    <a:pt x="18360" y="249"/>
                  </a:cubicBezTo>
                  <a:cubicBezTo>
                    <a:pt x="28482" y="188"/>
                    <a:pt x="36719" y="97"/>
                    <a:pt x="36719" y="36"/>
                  </a:cubicBezTo>
                  <a:cubicBezTo>
                    <a:pt x="36719" y="18"/>
                    <a:pt x="33973" y="1"/>
                    <a:pt x="297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3"/>
            <p:cNvSpPr/>
            <p:nvPr/>
          </p:nvSpPr>
          <p:spPr>
            <a:xfrm>
              <a:off x="5380753" y="3829699"/>
              <a:ext cx="133538" cy="2928"/>
            </a:xfrm>
            <a:custGeom>
              <a:avLst/>
              <a:gdLst/>
              <a:ahLst/>
              <a:cxnLst/>
              <a:rect l="l" t="t" r="r" b="b"/>
              <a:pathLst>
                <a:path w="10306" h="226" extrusionOk="0">
                  <a:moveTo>
                    <a:pt x="5168" y="1"/>
                  </a:moveTo>
                  <a:cubicBezTo>
                    <a:pt x="2311" y="31"/>
                    <a:pt x="1" y="122"/>
                    <a:pt x="1" y="153"/>
                  </a:cubicBezTo>
                  <a:cubicBezTo>
                    <a:pt x="1" y="197"/>
                    <a:pt x="1239" y="225"/>
                    <a:pt x="3023" y="225"/>
                  </a:cubicBezTo>
                  <a:cubicBezTo>
                    <a:pt x="3676" y="225"/>
                    <a:pt x="4403" y="221"/>
                    <a:pt x="5168" y="213"/>
                  </a:cubicBezTo>
                  <a:cubicBezTo>
                    <a:pt x="7995" y="183"/>
                    <a:pt x="10305" y="122"/>
                    <a:pt x="10305" y="61"/>
                  </a:cubicBezTo>
                  <a:cubicBezTo>
                    <a:pt x="10305" y="1"/>
                    <a:pt x="7995" y="1"/>
                    <a:pt x="51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3"/>
            <p:cNvSpPr/>
            <p:nvPr/>
          </p:nvSpPr>
          <p:spPr>
            <a:xfrm>
              <a:off x="3210602" y="3794253"/>
              <a:ext cx="265067" cy="103974"/>
            </a:xfrm>
            <a:custGeom>
              <a:avLst/>
              <a:gdLst/>
              <a:ahLst/>
              <a:cxnLst/>
              <a:rect l="l" t="t" r="r" b="b"/>
              <a:pathLst>
                <a:path w="20457" h="8026" extrusionOk="0">
                  <a:moveTo>
                    <a:pt x="20244" y="1"/>
                  </a:moveTo>
                  <a:lnTo>
                    <a:pt x="19605" y="62"/>
                  </a:lnTo>
                  <a:cubicBezTo>
                    <a:pt x="19332" y="92"/>
                    <a:pt x="18967" y="123"/>
                    <a:pt x="18572" y="153"/>
                  </a:cubicBezTo>
                  <a:cubicBezTo>
                    <a:pt x="18177" y="214"/>
                    <a:pt x="17721" y="275"/>
                    <a:pt x="17235" y="366"/>
                  </a:cubicBezTo>
                  <a:cubicBezTo>
                    <a:pt x="16232" y="518"/>
                    <a:pt x="15046" y="761"/>
                    <a:pt x="13739" y="1095"/>
                  </a:cubicBezTo>
                  <a:cubicBezTo>
                    <a:pt x="10943" y="1825"/>
                    <a:pt x="8237" y="2889"/>
                    <a:pt x="5654" y="4256"/>
                  </a:cubicBezTo>
                  <a:cubicBezTo>
                    <a:pt x="4499" y="4895"/>
                    <a:pt x="3465" y="5533"/>
                    <a:pt x="2614" y="6080"/>
                  </a:cubicBezTo>
                  <a:cubicBezTo>
                    <a:pt x="2189" y="6354"/>
                    <a:pt x="1824" y="6597"/>
                    <a:pt x="1490" y="6840"/>
                  </a:cubicBezTo>
                  <a:cubicBezTo>
                    <a:pt x="1155" y="7083"/>
                    <a:pt x="882" y="7296"/>
                    <a:pt x="669" y="7478"/>
                  </a:cubicBezTo>
                  <a:lnTo>
                    <a:pt x="152" y="7873"/>
                  </a:lnTo>
                  <a:cubicBezTo>
                    <a:pt x="91" y="7904"/>
                    <a:pt x="31" y="7965"/>
                    <a:pt x="0" y="8025"/>
                  </a:cubicBezTo>
                  <a:cubicBezTo>
                    <a:pt x="61" y="7995"/>
                    <a:pt x="122" y="7934"/>
                    <a:pt x="183" y="7904"/>
                  </a:cubicBezTo>
                  <a:lnTo>
                    <a:pt x="699" y="7509"/>
                  </a:lnTo>
                  <a:cubicBezTo>
                    <a:pt x="942" y="7357"/>
                    <a:pt x="1216" y="7174"/>
                    <a:pt x="1550" y="6931"/>
                  </a:cubicBezTo>
                  <a:cubicBezTo>
                    <a:pt x="1885" y="6688"/>
                    <a:pt x="2249" y="6445"/>
                    <a:pt x="2705" y="6171"/>
                  </a:cubicBezTo>
                  <a:cubicBezTo>
                    <a:pt x="3526" y="5624"/>
                    <a:pt x="4560" y="5016"/>
                    <a:pt x="5745" y="4408"/>
                  </a:cubicBezTo>
                  <a:cubicBezTo>
                    <a:pt x="6930" y="3770"/>
                    <a:pt x="8237" y="3162"/>
                    <a:pt x="9666" y="2585"/>
                  </a:cubicBezTo>
                  <a:cubicBezTo>
                    <a:pt x="11034" y="2068"/>
                    <a:pt x="12402" y="1612"/>
                    <a:pt x="13769" y="1247"/>
                  </a:cubicBezTo>
                  <a:cubicBezTo>
                    <a:pt x="15076" y="913"/>
                    <a:pt x="16232" y="639"/>
                    <a:pt x="17235" y="487"/>
                  </a:cubicBezTo>
                  <a:cubicBezTo>
                    <a:pt x="17721" y="366"/>
                    <a:pt x="18177" y="335"/>
                    <a:pt x="18572" y="275"/>
                  </a:cubicBezTo>
                  <a:cubicBezTo>
                    <a:pt x="18967" y="183"/>
                    <a:pt x="19301" y="153"/>
                    <a:pt x="19605" y="123"/>
                  </a:cubicBezTo>
                  <a:lnTo>
                    <a:pt x="20244" y="31"/>
                  </a:lnTo>
                  <a:cubicBezTo>
                    <a:pt x="20305" y="31"/>
                    <a:pt x="20396" y="1"/>
                    <a:pt x="20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3"/>
            <p:cNvSpPr/>
            <p:nvPr/>
          </p:nvSpPr>
          <p:spPr>
            <a:xfrm>
              <a:off x="4207672" y="3664569"/>
              <a:ext cx="147311" cy="63555"/>
            </a:xfrm>
            <a:custGeom>
              <a:avLst/>
              <a:gdLst/>
              <a:ahLst/>
              <a:cxnLst/>
              <a:rect l="l" t="t" r="r" b="b"/>
              <a:pathLst>
                <a:path w="11369" h="4906" extrusionOk="0">
                  <a:moveTo>
                    <a:pt x="9098" y="0"/>
                  </a:moveTo>
                  <a:cubicBezTo>
                    <a:pt x="8608" y="0"/>
                    <a:pt x="8119" y="75"/>
                    <a:pt x="7629" y="224"/>
                  </a:cubicBezTo>
                  <a:cubicBezTo>
                    <a:pt x="6809" y="406"/>
                    <a:pt x="5988" y="680"/>
                    <a:pt x="5198" y="1014"/>
                  </a:cubicBezTo>
                  <a:cubicBezTo>
                    <a:pt x="3800" y="1652"/>
                    <a:pt x="2462" y="2473"/>
                    <a:pt x="1307" y="3506"/>
                  </a:cubicBezTo>
                  <a:cubicBezTo>
                    <a:pt x="973" y="3841"/>
                    <a:pt x="638" y="4175"/>
                    <a:pt x="304" y="4509"/>
                  </a:cubicBezTo>
                  <a:cubicBezTo>
                    <a:pt x="183" y="4631"/>
                    <a:pt x="91" y="4783"/>
                    <a:pt x="0" y="4905"/>
                  </a:cubicBezTo>
                  <a:cubicBezTo>
                    <a:pt x="1" y="4905"/>
                    <a:pt x="2" y="4906"/>
                    <a:pt x="3" y="4906"/>
                  </a:cubicBezTo>
                  <a:cubicBezTo>
                    <a:pt x="55" y="4906"/>
                    <a:pt x="511" y="4368"/>
                    <a:pt x="1398" y="3628"/>
                  </a:cubicBezTo>
                  <a:cubicBezTo>
                    <a:pt x="3222" y="2078"/>
                    <a:pt x="5380" y="983"/>
                    <a:pt x="7690" y="406"/>
                  </a:cubicBezTo>
                  <a:cubicBezTo>
                    <a:pt x="8228" y="227"/>
                    <a:pt x="8808" y="155"/>
                    <a:pt x="9395" y="155"/>
                  </a:cubicBezTo>
                  <a:cubicBezTo>
                    <a:pt x="9505" y="155"/>
                    <a:pt x="9616" y="158"/>
                    <a:pt x="9727" y="163"/>
                  </a:cubicBezTo>
                  <a:cubicBezTo>
                    <a:pt x="10183" y="224"/>
                    <a:pt x="10608" y="406"/>
                    <a:pt x="10973" y="680"/>
                  </a:cubicBezTo>
                  <a:cubicBezTo>
                    <a:pt x="11247" y="892"/>
                    <a:pt x="11338" y="1044"/>
                    <a:pt x="11338" y="1044"/>
                  </a:cubicBezTo>
                  <a:cubicBezTo>
                    <a:pt x="11368" y="1044"/>
                    <a:pt x="11338" y="983"/>
                    <a:pt x="11277" y="923"/>
                  </a:cubicBezTo>
                  <a:cubicBezTo>
                    <a:pt x="11186" y="801"/>
                    <a:pt x="11125" y="710"/>
                    <a:pt x="11003" y="619"/>
                  </a:cubicBezTo>
                  <a:cubicBezTo>
                    <a:pt x="10669" y="315"/>
                    <a:pt x="10213" y="102"/>
                    <a:pt x="9727" y="41"/>
                  </a:cubicBezTo>
                  <a:cubicBezTo>
                    <a:pt x="9517" y="14"/>
                    <a:pt x="9307" y="0"/>
                    <a:pt x="90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3"/>
            <p:cNvSpPr/>
            <p:nvPr/>
          </p:nvSpPr>
          <p:spPr>
            <a:xfrm>
              <a:off x="5417378" y="3453240"/>
              <a:ext cx="522256" cy="96978"/>
            </a:xfrm>
            <a:custGeom>
              <a:avLst/>
              <a:gdLst/>
              <a:ahLst/>
              <a:cxnLst/>
              <a:rect l="l" t="t" r="r" b="b"/>
              <a:pathLst>
                <a:path w="40306" h="7486" extrusionOk="0">
                  <a:moveTo>
                    <a:pt x="62" y="99"/>
                  </a:moveTo>
                  <a:cubicBezTo>
                    <a:pt x="39" y="99"/>
                    <a:pt x="16" y="107"/>
                    <a:pt x="1" y="122"/>
                  </a:cubicBezTo>
                  <a:lnTo>
                    <a:pt x="122" y="122"/>
                  </a:lnTo>
                  <a:cubicBezTo>
                    <a:pt x="107" y="107"/>
                    <a:pt x="84" y="99"/>
                    <a:pt x="62" y="99"/>
                  </a:cubicBezTo>
                  <a:close/>
                  <a:moveTo>
                    <a:pt x="3527" y="0"/>
                  </a:moveTo>
                  <a:lnTo>
                    <a:pt x="1642" y="31"/>
                  </a:lnTo>
                  <a:lnTo>
                    <a:pt x="426" y="92"/>
                  </a:lnTo>
                  <a:lnTo>
                    <a:pt x="122" y="122"/>
                  </a:lnTo>
                  <a:lnTo>
                    <a:pt x="426" y="122"/>
                  </a:lnTo>
                  <a:lnTo>
                    <a:pt x="1642" y="92"/>
                  </a:lnTo>
                  <a:lnTo>
                    <a:pt x="3527" y="92"/>
                  </a:lnTo>
                  <a:cubicBezTo>
                    <a:pt x="4287" y="92"/>
                    <a:pt x="5107" y="92"/>
                    <a:pt x="6049" y="152"/>
                  </a:cubicBezTo>
                  <a:cubicBezTo>
                    <a:pt x="10913" y="365"/>
                    <a:pt x="15746" y="943"/>
                    <a:pt x="20518" y="1946"/>
                  </a:cubicBezTo>
                  <a:cubicBezTo>
                    <a:pt x="23132" y="2493"/>
                    <a:pt x="25715" y="3192"/>
                    <a:pt x="28269" y="4043"/>
                  </a:cubicBezTo>
                  <a:cubicBezTo>
                    <a:pt x="28846" y="4256"/>
                    <a:pt x="29424" y="4469"/>
                    <a:pt x="29971" y="4681"/>
                  </a:cubicBezTo>
                  <a:lnTo>
                    <a:pt x="31551" y="5289"/>
                  </a:lnTo>
                  <a:cubicBezTo>
                    <a:pt x="32555" y="5715"/>
                    <a:pt x="33497" y="6171"/>
                    <a:pt x="34348" y="6475"/>
                  </a:cubicBezTo>
                  <a:cubicBezTo>
                    <a:pt x="35138" y="6809"/>
                    <a:pt x="35959" y="7052"/>
                    <a:pt x="36780" y="7235"/>
                  </a:cubicBezTo>
                  <a:cubicBezTo>
                    <a:pt x="37418" y="7387"/>
                    <a:pt x="38026" y="7447"/>
                    <a:pt x="38694" y="7478"/>
                  </a:cubicBezTo>
                  <a:cubicBezTo>
                    <a:pt x="38783" y="7483"/>
                    <a:pt x="38873" y="7485"/>
                    <a:pt x="38963" y="7485"/>
                  </a:cubicBezTo>
                  <a:cubicBezTo>
                    <a:pt x="39399" y="7485"/>
                    <a:pt x="39852" y="7426"/>
                    <a:pt x="40305" y="7326"/>
                  </a:cubicBezTo>
                  <a:lnTo>
                    <a:pt x="40184" y="7326"/>
                  </a:lnTo>
                  <a:lnTo>
                    <a:pt x="39880" y="7356"/>
                  </a:lnTo>
                  <a:cubicBezTo>
                    <a:pt x="39579" y="7378"/>
                    <a:pt x="39293" y="7399"/>
                    <a:pt x="39012" y="7399"/>
                  </a:cubicBezTo>
                  <a:cubicBezTo>
                    <a:pt x="38896" y="7399"/>
                    <a:pt x="38780" y="7395"/>
                    <a:pt x="38664" y="7387"/>
                  </a:cubicBezTo>
                  <a:cubicBezTo>
                    <a:pt x="38026" y="7356"/>
                    <a:pt x="37418" y="7265"/>
                    <a:pt x="36780" y="7143"/>
                  </a:cubicBezTo>
                  <a:cubicBezTo>
                    <a:pt x="35989" y="6931"/>
                    <a:pt x="35169" y="6687"/>
                    <a:pt x="34409" y="6383"/>
                  </a:cubicBezTo>
                  <a:cubicBezTo>
                    <a:pt x="33527" y="6019"/>
                    <a:pt x="32615" y="5593"/>
                    <a:pt x="31582" y="5168"/>
                  </a:cubicBezTo>
                  <a:lnTo>
                    <a:pt x="30001" y="4529"/>
                  </a:lnTo>
                  <a:cubicBezTo>
                    <a:pt x="29454" y="4286"/>
                    <a:pt x="28907" y="4104"/>
                    <a:pt x="28330" y="3891"/>
                  </a:cubicBezTo>
                  <a:cubicBezTo>
                    <a:pt x="25776" y="3040"/>
                    <a:pt x="23193" y="2310"/>
                    <a:pt x="20548" y="1794"/>
                  </a:cubicBezTo>
                  <a:cubicBezTo>
                    <a:pt x="15776" y="791"/>
                    <a:pt x="10943" y="183"/>
                    <a:pt x="6049" y="31"/>
                  </a:cubicBezTo>
                  <a:cubicBezTo>
                    <a:pt x="5107" y="0"/>
                    <a:pt x="4287" y="0"/>
                    <a:pt x="35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3"/>
            <p:cNvSpPr/>
            <p:nvPr/>
          </p:nvSpPr>
          <p:spPr>
            <a:xfrm>
              <a:off x="3213348" y="3298591"/>
              <a:ext cx="372204" cy="427541"/>
            </a:xfrm>
            <a:custGeom>
              <a:avLst/>
              <a:gdLst/>
              <a:ahLst/>
              <a:cxnLst/>
              <a:rect l="l" t="t" r="r" b="b"/>
              <a:pathLst>
                <a:path w="28725" h="33002" extrusionOk="0">
                  <a:moveTo>
                    <a:pt x="12490" y="1"/>
                  </a:moveTo>
                  <a:cubicBezTo>
                    <a:pt x="12077" y="1"/>
                    <a:pt x="11716" y="44"/>
                    <a:pt x="11430" y="144"/>
                  </a:cubicBezTo>
                  <a:cubicBezTo>
                    <a:pt x="9484" y="813"/>
                    <a:pt x="7630" y="1755"/>
                    <a:pt x="5928" y="2910"/>
                  </a:cubicBezTo>
                  <a:cubicBezTo>
                    <a:pt x="4591" y="3791"/>
                    <a:pt x="3588" y="5068"/>
                    <a:pt x="3041" y="6588"/>
                  </a:cubicBezTo>
                  <a:lnTo>
                    <a:pt x="1" y="15159"/>
                  </a:lnTo>
                  <a:lnTo>
                    <a:pt x="5351" y="20479"/>
                  </a:lnTo>
                  <a:lnTo>
                    <a:pt x="8025" y="14795"/>
                  </a:lnTo>
                  <a:lnTo>
                    <a:pt x="10943" y="21634"/>
                  </a:lnTo>
                  <a:lnTo>
                    <a:pt x="10518" y="28503"/>
                  </a:lnTo>
                  <a:lnTo>
                    <a:pt x="27205" y="33002"/>
                  </a:lnTo>
                  <a:cubicBezTo>
                    <a:pt x="28725" y="30570"/>
                    <a:pt x="28482" y="24491"/>
                    <a:pt x="27631" y="19779"/>
                  </a:cubicBezTo>
                  <a:cubicBezTo>
                    <a:pt x="26111" y="11451"/>
                    <a:pt x="25077" y="10174"/>
                    <a:pt x="24226" y="7317"/>
                  </a:cubicBezTo>
                  <a:cubicBezTo>
                    <a:pt x="23375" y="4460"/>
                    <a:pt x="22007" y="2606"/>
                    <a:pt x="20305" y="1937"/>
                  </a:cubicBezTo>
                  <a:cubicBezTo>
                    <a:pt x="19315" y="1572"/>
                    <a:pt x="14973" y="1"/>
                    <a:pt x="124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3"/>
            <p:cNvSpPr/>
            <p:nvPr/>
          </p:nvSpPr>
          <p:spPr>
            <a:xfrm>
              <a:off x="3365354" y="3437486"/>
              <a:ext cx="149682" cy="208635"/>
            </a:xfrm>
            <a:custGeom>
              <a:avLst/>
              <a:gdLst/>
              <a:ahLst/>
              <a:cxnLst/>
              <a:rect l="l" t="t" r="r" b="b"/>
              <a:pathLst>
                <a:path w="11552" h="16105" extrusionOk="0">
                  <a:moveTo>
                    <a:pt x="11551" y="1"/>
                  </a:moveTo>
                  <a:lnTo>
                    <a:pt x="11551" y="1"/>
                  </a:lnTo>
                  <a:cubicBezTo>
                    <a:pt x="9727" y="4378"/>
                    <a:pt x="9059" y="4530"/>
                    <a:pt x="6627" y="9241"/>
                  </a:cubicBezTo>
                  <a:cubicBezTo>
                    <a:pt x="6049" y="10365"/>
                    <a:pt x="4530" y="11885"/>
                    <a:pt x="3466" y="12554"/>
                  </a:cubicBezTo>
                  <a:cubicBezTo>
                    <a:pt x="2974" y="12861"/>
                    <a:pt x="2611" y="12970"/>
                    <a:pt x="2259" y="12970"/>
                  </a:cubicBezTo>
                  <a:cubicBezTo>
                    <a:pt x="1742" y="12970"/>
                    <a:pt x="1246" y="12735"/>
                    <a:pt x="396" y="12554"/>
                  </a:cubicBezTo>
                  <a:lnTo>
                    <a:pt x="396" y="12554"/>
                  </a:lnTo>
                  <a:cubicBezTo>
                    <a:pt x="1" y="13496"/>
                    <a:pt x="821" y="15350"/>
                    <a:pt x="1764" y="15776"/>
                  </a:cubicBezTo>
                  <a:cubicBezTo>
                    <a:pt x="2278" y="16008"/>
                    <a:pt x="2974" y="16105"/>
                    <a:pt x="3664" y="16105"/>
                  </a:cubicBezTo>
                  <a:cubicBezTo>
                    <a:pt x="4236" y="16105"/>
                    <a:pt x="4804" y="16038"/>
                    <a:pt x="5259" y="15928"/>
                  </a:cubicBezTo>
                  <a:cubicBezTo>
                    <a:pt x="6353" y="15685"/>
                    <a:pt x="7113" y="14925"/>
                    <a:pt x="7904" y="14104"/>
                  </a:cubicBezTo>
                  <a:cubicBezTo>
                    <a:pt x="8967" y="13040"/>
                    <a:pt x="9697" y="10730"/>
                    <a:pt x="9971" y="9241"/>
                  </a:cubicBezTo>
                  <a:cubicBezTo>
                    <a:pt x="10700" y="4925"/>
                    <a:pt x="10822" y="4317"/>
                    <a:pt x="11551" y="1"/>
                  </a:cubicBezTo>
                  <a:close/>
                </a:path>
              </a:pathLst>
            </a:custGeom>
            <a:solidFill>
              <a:srgbClr val="001930">
                <a:alpha val="74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3294475" y="3443394"/>
              <a:ext cx="63815" cy="102394"/>
            </a:xfrm>
            <a:custGeom>
              <a:avLst/>
              <a:gdLst/>
              <a:ahLst/>
              <a:cxnLst/>
              <a:rect l="l" t="t" r="r" b="b"/>
              <a:pathLst>
                <a:path w="4925" h="7904" extrusionOk="0">
                  <a:moveTo>
                    <a:pt x="0" y="1"/>
                  </a:moveTo>
                  <a:lnTo>
                    <a:pt x="0" y="1"/>
                  </a:lnTo>
                  <a:cubicBezTo>
                    <a:pt x="213" y="396"/>
                    <a:pt x="456" y="791"/>
                    <a:pt x="700" y="1186"/>
                  </a:cubicBezTo>
                  <a:lnTo>
                    <a:pt x="2463" y="3952"/>
                  </a:lnTo>
                  <a:lnTo>
                    <a:pt x="4195" y="6779"/>
                  </a:lnTo>
                  <a:cubicBezTo>
                    <a:pt x="4408" y="7174"/>
                    <a:pt x="4651" y="7539"/>
                    <a:pt x="4925" y="7903"/>
                  </a:cubicBezTo>
                  <a:cubicBezTo>
                    <a:pt x="4894" y="7782"/>
                    <a:pt x="4864" y="7691"/>
                    <a:pt x="4773" y="7569"/>
                  </a:cubicBezTo>
                  <a:cubicBezTo>
                    <a:pt x="4681" y="7356"/>
                    <a:pt x="4529" y="7083"/>
                    <a:pt x="4317" y="6688"/>
                  </a:cubicBezTo>
                  <a:cubicBezTo>
                    <a:pt x="3891" y="5958"/>
                    <a:pt x="3314" y="4925"/>
                    <a:pt x="2645" y="3861"/>
                  </a:cubicBezTo>
                  <a:cubicBezTo>
                    <a:pt x="1976" y="2767"/>
                    <a:pt x="1308" y="1794"/>
                    <a:pt x="821" y="1095"/>
                  </a:cubicBezTo>
                  <a:cubicBezTo>
                    <a:pt x="578" y="760"/>
                    <a:pt x="396" y="487"/>
                    <a:pt x="244" y="274"/>
                  </a:cubicBezTo>
                  <a:cubicBezTo>
                    <a:pt x="183" y="183"/>
                    <a:pt x="92" y="9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3"/>
            <p:cNvSpPr/>
            <p:nvPr/>
          </p:nvSpPr>
          <p:spPr>
            <a:xfrm>
              <a:off x="3379138" y="3622541"/>
              <a:ext cx="129987" cy="31143"/>
            </a:xfrm>
            <a:custGeom>
              <a:avLst/>
              <a:gdLst/>
              <a:ahLst/>
              <a:cxnLst/>
              <a:rect l="l" t="t" r="r" b="b"/>
              <a:pathLst>
                <a:path w="10032" h="2404" extrusionOk="0">
                  <a:moveTo>
                    <a:pt x="6" y="1"/>
                  </a:moveTo>
                  <a:cubicBezTo>
                    <a:pt x="3" y="1"/>
                    <a:pt x="2" y="1"/>
                    <a:pt x="1" y="3"/>
                  </a:cubicBezTo>
                  <a:cubicBezTo>
                    <a:pt x="92" y="124"/>
                    <a:pt x="213" y="215"/>
                    <a:pt x="335" y="306"/>
                  </a:cubicBezTo>
                  <a:cubicBezTo>
                    <a:pt x="457" y="398"/>
                    <a:pt x="578" y="489"/>
                    <a:pt x="730" y="580"/>
                  </a:cubicBezTo>
                  <a:cubicBezTo>
                    <a:pt x="882" y="702"/>
                    <a:pt x="1064" y="823"/>
                    <a:pt x="1277" y="945"/>
                  </a:cubicBezTo>
                  <a:cubicBezTo>
                    <a:pt x="1764" y="1218"/>
                    <a:pt x="2250" y="1461"/>
                    <a:pt x="2797" y="1674"/>
                  </a:cubicBezTo>
                  <a:cubicBezTo>
                    <a:pt x="3435" y="1917"/>
                    <a:pt x="4104" y="2100"/>
                    <a:pt x="4803" y="2252"/>
                  </a:cubicBezTo>
                  <a:cubicBezTo>
                    <a:pt x="5472" y="2343"/>
                    <a:pt x="6171" y="2404"/>
                    <a:pt x="6870" y="2404"/>
                  </a:cubicBezTo>
                  <a:cubicBezTo>
                    <a:pt x="7417" y="2404"/>
                    <a:pt x="7995" y="2373"/>
                    <a:pt x="8542" y="2252"/>
                  </a:cubicBezTo>
                  <a:cubicBezTo>
                    <a:pt x="8755" y="2221"/>
                    <a:pt x="8967" y="2191"/>
                    <a:pt x="9180" y="2130"/>
                  </a:cubicBezTo>
                  <a:cubicBezTo>
                    <a:pt x="9362" y="2100"/>
                    <a:pt x="9514" y="2039"/>
                    <a:pt x="9666" y="2009"/>
                  </a:cubicBezTo>
                  <a:cubicBezTo>
                    <a:pt x="9788" y="1948"/>
                    <a:pt x="9910" y="1917"/>
                    <a:pt x="10031" y="1857"/>
                  </a:cubicBezTo>
                  <a:cubicBezTo>
                    <a:pt x="10031" y="1854"/>
                    <a:pt x="10027" y="1853"/>
                    <a:pt x="10018" y="1853"/>
                  </a:cubicBezTo>
                  <a:cubicBezTo>
                    <a:pt x="9928" y="1853"/>
                    <a:pt x="9374" y="1991"/>
                    <a:pt x="8542" y="2130"/>
                  </a:cubicBezTo>
                  <a:cubicBezTo>
                    <a:pt x="7995" y="2191"/>
                    <a:pt x="7417" y="2221"/>
                    <a:pt x="6870" y="2221"/>
                  </a:cubicBezTo>
                  <a:cubicBezTo>
                    <a:pt x="5502" y="2221"/>
                    <a:pt x="4134" y="1978"/>
                    <a:pt x="2858" y="1492"/>
                  </a:cubicBezTo>
                  <a:cubicBezTo>
                    <a:pt x="2341" y="1310"/>
                    <a:pt x="1824" y="1066"/>
                    <a:pt x="1338" y="823"/>
                  </a:cubicBezTo>
                  <a:cubicBezTo>
                    <a:pt x="547" y="384"/>
                    <a:pt x="67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3"/>
            <p:cNvSpPr/>
            <p:nvPr/>
          </p:nvSpPr>
          <p:spPr>
            <a:xfrm>
              <a:off x="3204332" y="3399203"/>
              <a:ext cx="282365" cy="213661"/>
            </a:xfrm>
            <a:custGeom>
              <a:avLst/>
              <a:gdLst/>
              <a:ahLst/>
              <a:cxnLst/>
              <a:rect l="l" t="t" r="r" b="b"/>
              <a:pathLst>
                <a:path w="21792" h="16493" extrusionOk="0">
                  <a:moveTo>
                    <a:pt x="3488" y="1"/>
                  </a:moveTo>
                  <a:cubicBezTo>
                    <a:pt x="3309" y="1"/>
                    <a:pt x="3128" y="23"/>
                    <a:pt x="2946" y="68"/>
                  </a:cubicBezTo>
                  <a:lnTo>
                    <a:pt x="454" y="1101"/>
                  </a:lnTo>
                  <a:cubicBezTo>
                    <a:pt x="241" y="1162"/>
                    <a:pt x="89" y="1345"/>
                    <a:pt x="28" y="1588"/>
                  </a:cubicBezTo>
                  <a:cubicBezTo>
                    <a:pt x="0" y="1757"/>
                    <a:pt x="24" y="1925"/>
                    <a:pt x="293" y="1925"/>
                  </a:cubicBezTo>
                  <a:cubicBezTo>
                    <a:pt x="315" y="1925"/>
                    <a:pt x="338" y="1924"/>
                    <a:pt x="363" y="1922"/>
                  </a:cubicBezTo>
                  <a:cubicBezTo>
                    <a:pt x="971" y="1861"/>
                    <a:pt x="2277" y="1740"/>
                    <a:pt x="2278" y="1740"/>
                  </a:cubicBezTo>
                  <a:lnTo>
                    <a:pt x="2278" y="1740"/>
                  </a:lnTo>
                  <a:lnTo>
                    <a:pt x="1670" y="3807"/>
                  </a:lnTo>
                  <a:cubicBezTo>
                    <a:pt x="1518" y="4354"/>
                    <a:pt x="1578" y="4931"/>
                    <a:pt x="1852" y="5448"/>
                  </a:cubicBezTo>
                  <a:lnTo>
                    <a:pt x="2217" y="6147"/>
                  </a:lnTo>
                  <a:lnTo>
                    <a:pt x="3037" y="7485"/>
                  </a:lnTo>
                  <a:cubicBezTo>
                    <a:pt x="3037" y="7485"/>
                    <a:pt x="11244" y="15934"/>
                    <a:pt x="15864" y="16482"/>
                  </a:cubicBezTo>
                  <a:cubicBezTo>
                    <a:pt x="15923" y="16489"/>
                    <a:pt x="15982" y="16492"/>
                    <a:pt x="16041" y="16492"/>
                  </a:cubicBezTo>
                  <a:cubicBezTo>
                    <a:pt x="18791" y="16492"/>
                    <a:pt x="21792" y="9035"/>
                    <a:pt x="21792" y="9035"/>
                  </a:cubicBezTo>
                  <a:lnTo>
                    <a:pt x="16837" y="6147"/>
                  </a:lnTo>
                  <a:cubicBezTo>
                    <a:pt x="16807" y="6299"/>
                    <a:pt x="15013" y="9855"/>
                    <a:pt x="15013" y="9855"/>
                  </a:cubicBezTo>
                  <a:lnTo>
                    <a:pt x="6533" y="5387"/>
                  </a:lnTo>
                  <a:lnTo>
                    <a:pt x="5682" y="1740"/>
                  </a:lnTo>
                  <a:cubicBezTo>
                    <a:pt x="5423" y="705"/>
                    <a:pt x="4505" y="1"/>
                    <a:pt x="3488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3"/>
            <p:cNvSpPr/>
            <p:nvPr/>
          </p:nvSpPr>
          <p:spPr>
            <a:xfrm>
              <a:off x="3233041" y="3418584"/>
              <a:ext cx="19190" cy="8343"/>
            </a:xfrm>
            <a:custGeom>
              <a:avLst/>
              <a:gdLst/>
              <a:ahLst/>
              <a:cxnLst/>
              <a:rect l="l" t="t" r="r" b="b"/>
              <a:pathLst>
                <a:path w="1481" h="644" extrusionOk="0">
                  <a:moveTo>
                    <a:pt x="852" y="1"/>
                  </a:moveTo>
                  <a:cubicBezTo>
                    <a:pt x="609" y="1"/>
                    <a:pt x="396" y="61"/>
                    <a:pt x="183" y="183"/>
                  </a:cubicBezTo>
                  <a:cubicBezTo>
                    <a:pt x="62" y="274"/>
                    <a:pt x="1" y="365"/>
                    <a:pt x="1" y="365"/>
                  </a:cubicBezTo>
                  <a:cubicBezTo>
                    <a:pt x="1" y="371"/>
                    <a:pt x="5" y="373"/>
                    <a:pt x="12" y="373"/>
                  </a:cubicBezTo>
                  <a:cubicBezTo>
                    <a:pt x="44" y="373"/>
                    <a:pt x="139" y="324"/>
                    <a:pt x="214" y="274"/>
                  </a:cubicBezTo>
                  <a:cubicBezTo>
                    <a:pt x="396" y="183"/>
                    <a:pt x="609" y="122"/>
                    <a:pt x="821" y="122"/>
                  </a:cubicBezTo>
                  <a:cubicBezTo>
                    <a:pt x="1004" y="153"/>
                    <a:pt x="1186" y="244"/>
                    <a:pt x="1308" y="426"/>
                  </a:cubicBezTo>
                  <a:cubicBezTo>
                    <a:pt x="1399" y="548"/>
                    <a:pt x="1369" y="639"/>
                    <a:pt x="1399" y="639"/>
                  </a:cubicBezTo>
                  <a:cubicBezTo>
                    <a:pt x="1402" y="642"/>
                    <a:pt x="1406" y="644"/>
                    <a:pt x="1409" y="644"/>
                  </a:cubicBezTo>
                  <a:cubicBezTo>
                    <a:pt x="1440" y="644"/>
                    <a:pt x="1481" y="529"/>
                    <a:pt x="1399" y="365"/>
                  </a:cubicBezTo>
                  <a:cubicBezTo>
                    <a:pt x="1308" y="153"/>
                    <a:pt x="1095" y="1"/>
                    <a:pt x="852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3"/>
            <p:cNvSpPr/>
            <p:nvPr/>
          </p:nvSpPr>
          <p:spPr>
            <a:xfrm>
              <a:off x="3230683" y="3431824"/>
              <a:ext cx="16158" cy="8433"/>
            </a:xfrm>
            <a:custGeom>
              <a:avLst/>
              <a:gdLst/>
              <a:ahLst/>
              <a:cxnLst/>
              <a:rect l="l" t="t" r="r" b="b"/>
              <a:pathLst>
                <a:path w="1247" h="651" extrusionOk="0">
                  <a:moveTo>
                    <a:pt x="468" y="1"/>
                  </a:moveTo>
                  <a:cubicBezTo>
                    <a:pt x="383" y="1"/>
                    <a:pt x="297" y="14"/>
                    <a:pt x="213" y="42"/>
                  </a:cubicBezTo>
                  <a:cubicBezTo>
                    <a:pt x="61" y="73"/>
                    <a:pt x="0" y="134"/>
                    <a:pt x="0" y="164"/>
                  </a:cubicBezTo>
                  <a:cubicBezTo>
                    <a:pt x="31" y="164"/>
                    <a:pt x="92" y="134"/>
                    <a:pt x="213" y="134"/>
                  </a:cubicBezTo>
                  <a:cubicBezTo>
                    <a:pt x="270" y="123"/>
                    <a:pt x="326" y="118"/>
                    <a:pt x="382" y="118"/>
                  </a:cubicBezTo>
                  <a:cubicBezTo>
                    <a:pt x="657" y="118"/>
                    <a:pt x="918" y="241"/>
                    <a:pt x="1095" y="468"/>
                  </a:cubicBezTo>
                  <a:cubicBezTo>
                    <a:pt x="1186" y="590"/>
                    <a:pt x="1247" y="650"/>
                    <a:pt x="1247" y="650"/>
                  </a:cubicBezTo>
                  <a:cubicBezTo>
                    <a:pt x="1247" y="650"/>
                    <a:pt x="1247" y="559"/>
                    <a:pt x="1186" y="407"/>
                  </a:cubicBezTo>
                  <a:cubicBezTo>
                    <a:pt x="1022" y="150"/>
                    <a:pt x="751" y="1"/>
                    <a:pt x="468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>
              <a:off x="3415763" y="3332651"/>
              <a:ext cx="108712" cy="187933"/>
            </a:xfrm>
            <a:custGeom>
              <a:avLst/>
              <a:gdLst/>
              <a:ahLst/>
              <a:cxnLst/>
              <a:rect l="l" t="t" r="r" b="b"/>
              <a:pathLst>
                <a:path w="8390" h="14507" extrusionOk="0">
                  <a:moveTo>
                    <a:pt x="2532" y="1"/>
                  </a:moveTo>
                  <a:cubicBezTo>
                    <a:pt x="2449" y="1"/>
                    <a:pt x="2365" y="3"/>
                    <a:pt x="2280" y="7"/>
                  </a:cubicBezTo>
                  <a:lnTo>
                    <a:pt x="0" y="10859"/>
                  </a:lnTo>
                  <a:lnTo>
                    <a:pt x="6080" y="14506"/>
                  </a:lnTo>
                  <a:lnTo>
                    <a:pt x="8390" y="7849"/>
                  </a:lnTo>
                  <a:cubicBezTo>
                    <a:pt x="8390" y="7849"/>
                    <a:pt x="7449" y="1"/>
                    <a:pt x="25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3"/>
            <p:cNvSpPr/>
            <p:nvPr/>
          </p:nvSpPr>
          <p:spPr>
            <a:xfrm>
              <a:off x="3265727" y="3335099"/>
              <a:ext cx="222139" cy="42789"/>
            </a:xfrm>
            <a:custGeom>
              <a:avLst/>
              <a:gdLst/>
              <a:ahLst/>
              <a:cxnLst/>
              <a:rect l="l" t="t" r="r" b="b"/>
              <a:pathLst>
                <a:path w="17144" h="3303" extrusionOk="0">
                  <a:moveTo>
                    <a:pt x="17144" y="1"/>
                  </a:moveTo>
                  <a:lnTo>
                    <a:pt x="17144" y="1"/>
                  </a:lnTo>
                  <a:cubicBezTo>
                    <a:pt x="16901" y="92"/>
                    <a:pt x="16688" y="183"/>
                    <a:pt x="16505" y="274"/>
                  </a:cubicBezTo>
                  <a:cubicBezTo>
                    <a:pt x="16080" y="457"/>
                    <a:pt x="15502" y="730"/>
                    <a:pt x="14743" y="1034"/>
                  </a:cubicBezTo>
                  <a:cubicBezTo>
                    <a:pt x="12797" y="1885"/>
                    <a:pt x="10791" y="2493"/>
                    <a:pt x="8724" y="2888"/>
                  </a:cubicBezTo>
                  <a:cubicBezTo>
                    <a:pt x="7824" y="3047"/>
                    <a:pt x="6913" y="3125"/>
                    <a:pt x="6000" y="3125"/>
                  </a:cubicBezTo>
                  <a:cubicBezTo>
                    <a:pt x="4816" y="3125"/>
                    <a:pt x="3630" y="2994"/>
                    <a:pt x="2463" y="2736"/>
                  </a:cubicBezTo>
                  <a:cubicBezTo>
                    <a:pt x="1855" y="2584"/>
                    <a:pt x="1247" y="2372"/>
                    <a:pt x="669" y="2128"/>
                  </a:cubicBezTo>
                  <a:cubicBezTo>
                    <a:pt x="426" y="2037"/>
                    <a:pt x="213" y="1946"/>
                    <a:pt x="1" y="1885"/>
                  </a:cubicBezTo>
                  <a:lnTo>
                    <a:pt x="1" y="1885"/>
                  </a:lnTo>
                  <a:cubicBezTo>
                    <a:pt x="61" y="1916"/>
                    <a:pt x="92" y="1946"/>
                    <a:pt x="153" y="1976"/>
                  </a:cubicBezTo>
                  <a:cubicBezTo>
                    <a:pt x="244" y="2037"/>
                    <a:pt x="426" y="2128"/>
                    <a:pt x="639" y="2220"/>
                  </a:cubicBezTo>
                  <a:cubicBezTo>
                    <a:pt x="1216" y="2463"/>
                    <a:pt x="1794" y="2706"/>
                    <a:pt x="2432" y="2858"/>
                  </a:cubicBezTo>
                  <a:cubicBezTo>
                    <a:pt x="3627" y="3156"/>
                    <a:pt x="4851" y="3303"/>
                    <a:pt x="6077" y="3303"/>
                  </a:cubicBezTo>
                  <a:cubicBezTo>
                    <a:pt x="6973" y="3303"/>
                    <a:pt x="7869" y="3225"/>
                    <a:pt x="8755" y="3071"/>
                  </a:cubicBezTo>
                  <a:cubicBezTo>
                    <a:pt x="10821" y="2676"/>
                    <a:pt x="12858" y="2037"/>
                    <a:pt x="14773" y="1156"/>
                  </a:cubicBezTo>
                  <a:cubicBezTo>
                    <a:pt x="15502" y="852"/>
                    <a:pt x="16110" y="548"/>
                    <a:pt x="16505" y="335"/>
                  </a:cubicBezTo>
                  <a:cubicBezTo>
                    <a:pt x="16718" y="244"/>
                    <a:pt x="16870" y="153"/>
                    <a:pt x="16961" y="92"/>
                  </a:cubicBezTo>
                  <a:cubicBezTo>
                    <a:pt x="17083" y="31"/>
                    <a:pt x="17144" y="1"/>
                    <a:pt x="17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3"/>
            <p:cNvSpPr/>
            <p:nvPr/>
          </p:nvSpPr>
          <p:spPr>
            <a:xfrm>
              <a:off x="3252733" y="3350853"/>
              <a:ext cx="255621" cy="46974"/>
            </a:xfrm>
            <a:custGeom>
              <a:avLst/>
              <a:gdLst/>
              <a:ahLst/>
              <a:cxnLst/>
              <a:rect l="l" t="t" r="r" b="b"/>
              <a:pathLst>
                <a:path w="19728" h="3626" extrusionOk="0">
                  <a:moveTo>
                    <a:pt x="19727" y="1"/>
                  </a:moveTo>
                  <a:cubicBezTo>
                    <a:pt x="19667" y="1"/>
                    <a:pt x="19606" y="31"/>
                    <a:pt x="19545" y="92"/>
                  </a:cubicBezTo>
                  <a:lnTo>
                    <a:pt x="19028" y="365"/>
                  </a:lnTo>
                  <a:cubicBezTo>
                    <a:pt x="18785" y="487"/>
                    <a:pt x="18542" y="639"/>
                    <a:pt x="18177" y="821"/>
                  </a:cubicBezTo>
                  <a:cubicBezTo>
                    <a:pt x="17843" y="973"/>
                    <a:pt x="17478" y="1186"/>
                    <a:pt x="17053" y="1338"/>
                  </a:cubicBezTo>
                  <a:lnTo>
                    <a:pt x="16384" y="1642"/>
                  </a:lnTo>
                  <a:cubicBezTo>
                    <a:pt x="16141" y="1733"/>
                    <a:pt x="15898" y="1824"/>
                    <a:pt x="15654" y="1915"/>
                  </a:cubicBezTo>
                  <a:cubicBezTo>
                    <a:pt x="15138" y="2128"/>
                    <a:pt x="14590" y="2280"/>
                    <a:pt x="14013" y="2463"/>
                  </a:cubicBezTo>
                  <a:cubicBezTo>
                    <a:pt x="11823" y="3114"/>
                    <a:pt x="9543" y="3431"/>
                    <a:pt x="7269" y="3431"/>
                  </a:cubicBezTo>
                  <a:cubicBezTo>
                    <a:pt x="6893" y="3431"/>
                    <a:pt x="6516" y="3422"/>
                    <a:pt x="6140" y="3405"/>
                  </a:cubicBezTo>
                  <a:cubicBezTo>
                    <a:pt x="5533" y="3374"/>
                    <a:pt x="4955" y="3344"/>
                    <a:pt x="4408" y="3253"/>
                  </a:cubicBezTo>
                  <a:cubicBezTo>
                    <a:pt x="4165" y="3222"/>
                    <a:pt x="3891" y="3192"/>
                    <a:pt x="3648" y="3162"/>
                  </a:cubicBezTo>
                  <a:lnTo>
                    <a:pt x="2919" y="3010"/>
                  </a:lnTo>
                  <a:cubicBezTo>
                    <a:pt x="2463" y="2949"/>
                    <a:pt x="2067" y="2827"/>
                    <a:pt x="1703" y="2767"/>
                  </a:cubicBezTo>
                  <a:cubicBezTo>
                    <a:pt x="1338" y="2675"/>
                    <a:pt x="1034" y="2584"/>
                    <a:pt x="791" y="2523"/>
                  </a:cubicBezTo>
                  <a:lnTo>
                    <a:pt x="213" y="2371"/>
                  </a:lnTo>
                  <a:cubicBezTo>
                    <a:pt x="153" y="2341"/>
                    <a:pt x="92" y="2311"/>
                    <a:pt x="1" y="2311"/>
                  </a:cubicBezTo>
                  <a:cubicBezTo>
                    <a:pt x="61" y="2341"/>
                    <a:pt x="153" y="2371"/>
                    <a:pt x="213" y="2402"/>
                  </a:cubicBezTo>
                  <a:lnTo>
                    <a:pt x="760" y="2584"/>
                  </a:lnTo>
                  <a:cubicBezTo>
                    <a:pt x="1064" y="2706"/>
                    <a:pt x="1368" y="2797"/>
                    <a:pt x="1672" y="2858"/>
                  </a:cubicBezTo>
                  <a:cubicBezTo>
                    <a:pt x="2037" y="2949"/>
                    <a:pt x="2432" y="3071"/>
                    <a:pt x="2888" y="3162"/>
                  </a:cubicBezTo>
                  <a:lnTo>
                    <a:pt x="3618" y="3314"/>
                  </a:lnTo>
                  <a:cubicBezTo>
                    <a:pt x="3861" y="3344"/>
                    <a:pt x="4134" y="3374"/>
                    <a:pt x="4408" y="3405"/>
                  </a:cubicBezTo>
                  <a:cubicBezTo>
                    <a:pt x="4955" y="3496"/>
                    <a:pt x="5533" y="3526"/>
                    <a:pt x="6140" y="3587"/>
                  </a:cubicBezTo>
                  <a:cubicBezTo>
                    <a:pt x="6584" y="3612"/>
                    <a:pt x="7027" y="3625"/>
                    <a:pt x="7470" y="3625"/>
                  </a:cubicBezTo>
                  <a:cubicBezTo>
                    <a:pt x="9700" y="3625"/>
                    <a:pt x="11918" y="3304"/>
                    <a:pt x="14074" y="2645"/>
                  </a:cubicBezTo>
                  <a:cubicBezTo>
                    <a:pt x="14651" y="2463"/>
                    <a:pt x="15229" y="2280"/>
                    <a:pt x="15715" y="2067"/>
                  </a:cubicBezTo>
                  <a:cubicBezTo>
                    <a:pt x="15989" y="1976"/>
                    <a:pt x="16232" y="1885"/>
                    <a:pt x="16445" y="1794"/>
                  </a:cubicBezTo>
                  <a:lnTo>
                    <a:pt x="17113" y="1490"/>
                  </a:lnTo>
                  <a:cubicBezTo>
                    <a:pt x="17539" y="1277"/>
                    <a:pt x="17904" y="1064"/>
                    <a:pt x="18238" y="912"/>
                  </a:cubicBezTo>
                  <a:cubicBezTo>
                    <a:pt x="18512" y="760"/>
                    <a:pt x="18785" y="608"/>
                    <a:pt x="19059" y="426"/>
                  </a:cubicBezTo>
                  <a:lnTo>
                    <a:pt x="19575" y="122"/>
                  </a:lnTo>
                  <a:cubicBezTo>
                    <a:pt x="19636" y="61"/>
                    <a:pt x="19667" y="31"/>
                    <a:pt x="19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3410646" y="3329813"/>
              <a:ext cx="83510" cy="190770"/>
            </a:xfrm>
            <a:custGeom>
              <a:avLst/>
              <a:gdLst/>
              <a:ahLst/>
              <a:cxnLst/>
              <a:rect l="l" t="t" r="r" b="b"/>
              <a:pathLst>
                <a:path w="6445" h="14726" extrusionOk="0">
                  <a:moveTo>
                    <a:pt x="4338" y="0"/>
                  </a:moveTo>
                  <a:cubicBezTo>
                    <a:pt x="4313" y="0"/>
                    <a:pt x="4286" y="3"/>
                    <a:pt x="4256" y="14"/>
                  </a:cubicBezTo>
                  <a:cubicBezTo>
                    <a:pt x="4222" y="8"/>
                    <a:pt x="4188" y="6"/>
                    <a:pt x="4153" y="6"/>
                  </a:cubicBezTo>
                  <a:cubicBezTo>
                    <a:pt x="3996" y="6"/>
                    <a:pt x="3827" y="55"/>
                    <a:pt x="3678" y="105"/>
                  </a:cubicBezTo>
                  <a:cubicBezTo>
                    <a:pt x="3009" y="348"/>
                    <a:pt x="2432" y="865"/>
                    <a:pt x="2098" y="1533"/>
                  </a:cubicBezTo>
                  <a:cubicBezTo>
                    <a:pt x="1885" y="1989"/>
                    <a:pt x="1733" y="2445"/>
                    <a:pt x="1611" y="2932"/>
                  </a:cubicBezTo>
                  <a:cubicBezTo>
                    <a:pt x="1520" y="3479"/>
                    <a:pt x="1398" y="4026"/>
                    <a:pt x="1277" y="4603"/>
                  </a:cubicBezTo>
                  <a:cubicBezTo>
                    <a:pt x="1064" y="5789"/>
                    <a:pt x="791" y="7065"/>
                    <a:pt x="517" y="8403"/>
                  </a:cubicBezTo>
                  <a:cubicBezTo>
                    <a:pt x="335" y="9315"/>
                    <a:pt x="152" y="10196"/>
                    <a:pt x="0" y="10986"/>
                  </a:cubicBezTo>
                  <a:lnTo>
                    <a:pt x="0" y="11047"/>
                  </a:lnTo>
                  <a:lnTo>
                    <a:pt x="61" y="11078"/>
                  </a:lnTo>
                  <a:lnTo>
                    <a:pt x="4620" y="13722"/>
                  </a:lnTo>
                  <a:lnTo>
                    <a:pt x="5958" y="14482"/>
                  </a:lnTo>
                  <a:cubicBezTo>
                    <a:pt x="6110" y="14573"/>
                    <a:pt x="6292" y="14664"/>
                    <a:pt x="6444" y="14725"/>
                  </a:cubicBezTo>
                  <a:cubicBezTo>
                    <a:pt x="6292" y="14603"/>
                    <a:pt x="6140" y="14512"/>
                    <a:pt x="5958" y="14421"/>
                  </a:cubicBezTo>
                  <a:lnTo>
                    <a:pt x="4651" y="13631"/>
                  </a:lnTo>
                  <a:lnTo>
                    <a:pt x="192" y="10968"/>
                  </a:lnTo>
                  <a:lnTo>
                    <a:pt x="192" y="10968"/>
                  </a:lnTo>
                  <a:cubicBezTo>
                    <a:pt x="342" y="10190"/>
                    <a:pt x="521" y="9326"/>
                    <a:pt x="699" y="8433"/>
                  </a:cubicBezTo>
                  <a:cubicBezTo>
                    <a:pt x="973" y="7096"/>
                    <a:pt x="1216" y="5819"/>
                    <a:pt x="1459" y="4634"/>
                  </a:cubicBezTo>
                  <a:cubicBezTo>
                    <a:pt x="1581" y="4056"/>
                    <a:pt x="1672" y="3509"/>
                    <a:pt x="1794" y="2992"/>
                  </a:cubicBezTo>
                  <a:cubicBezTo>
                    <a:pt x="1885" y="2506"/>
                    <a:pt x="2037" y="2050"/>
                    <a:pt x="2219" y="1594"/>
                  </a:cubicBezTo>
                  <a:cubicBezTo>
                    <a:pt x="2523" y="956"/>
                    <a:pt x="3070" y="439"/>
                    <a:pt x="3709" y="166"/>
                  </a:cubicBezTo>
                  <a:cubicBezTo>
                    <a:pt x="3952" y="74"/>
                    <a:pt x="4195" y="44"/>
                    <a:pt x="4468" y="14"/>
                  </a:cubicBezTo>
                  <a:cubicBezTo>
                    <a:pt x="4428" y="14"/>
                    <a:pt x="4387" y="0"/>
                    <a:pt x="4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3495697" y="3430011"/>
              <a:ext cx="22857" cy="85850"/>
            </a:xfrm>
            <a:custGeom>
              <a:avLst/>
              <a:gdLst/>
              <a:ahLst/>
              <a:cxnLst/>
              <a:rect l="l" t="t" r="r" b="b"/>
              <a:pathLst>
                <a:path w="1764" h="6627" extrusionOk="0">
                  <a:moveTo>
                    <a:pt x="1733" y="0"/>
                  </a:moveTo>
                  <a:lnTo>
                    <a:pt x="1733" y="0"/>
                  </a:lnTo>
                  <a:cubicBezTo>
                    <a:pt x="1672" y="334"/>
                    <a:pt x="1612" y="669"/>
                    <a:pt x="1581" y="1003"/>
                  </a:cubicBezTo>
                  <a:cubicBezTo>
                    <a:pt x="1338" y="2584"/>
                    <a:pt x="913" y="4164"/>
                    <a:pt x="335" y="5684"/>
                  </a:cubicBezTo>
                  <a:cubicBezTo>
                    <a:pt x="213" y="5988"/>
                    <a:pt x="92" y="6292"/>
                    <a:pt x="1" y="6626"/>
                  </a:cubicBezTo>
                  <a:cubicBezTo>
                    <a:pt x="183" y="6353"/>
                    <a:pt x="365" y="6049"/>
                    <a:pt x="487" y="5745"/>
                  </a:cubicBezTo>
                  <a:cubicBezTo>
                    <a:pt x="791" y="4985"/>
                    <a:pt x="1065" y="4195"/>
                    <a:pt x="1277" y="3435"/>
                  </a:cubicBezTo>
                  <a:cubicBezTo>
                    <a:pt x="1490" y="2644"/>
                    <a:pt x="1642" y="1824"/>
                    <a:pt x="1703" y="1003"/>
                  </a:cubicBezTo>
                  <a:cubicBezTo>
                    <a:pt x="1764" y="669"/>
                    <a:pt x="1764" y="334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3012126" y="4212856"/>
              <a:ext cx="152041" cy="120115"/>
            </a:xfrm>
            <a:custGeom>
              <a:avLst/>
              <a:gdLst/>
              <a:ahLst/>
              <a:cxnLst/>
              <a:rect l="l" t="t" r="r" b="b"/>
              <a:pathLst>
                <a:path w="11734" h="9272" extrusionOk="0">
                  <a:moveTo>
                    <a:pt x="6110" y="0"/>
                  </a:moveTo>
                  <a:lnTo>
                    <a:pt x="6050" y="5806"/>
                  </a:lnTo>
                  <a:cubicBezTo>
                    <a:pt x="6050" y="5806"/>
                    <a:pt x="122" y="7691"/>
                    <a:pt x="1" y="8754"/>
                  </a:cubicBezTo>
                  <a:lnTo>
                    <a:pt x="11247" y="9271"/>
                  </a:lnTo>
                  <a:lnTo>
                    <a:pt x="11734" y="24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3128297" y="4283683"/>
              <a:ext cx="12219" cy="11154"/>
            </a:xfrm>
            <a:custGeom>
              <a:avLst/>
              <a:gdLst/>
              <a:ahLst/>
              <a:cxnLst/>
              <a:rect l="l" t="t" r="r" b="b"/>
              <a:pathLst>
                <a:path w="943" h="861" extrusionOk="0">
                  <a:moveTo>
                    <a:pt x="455" y="0"/>
                  </a:moveTo>
                  <a:cubicBezTo>
                    <a:pt x="279" y="0"/>
                    <a:pt x="121" y="97"/>
                    <a:pt x="31" y="278"/>
                  </a:cubicBezTo>
                  <a:cubicBezTo>
                    <a:pt x="1" y="521"/>
                    <a:pt x="122" y="765"/>
                    <a:pt x="365" y="856"/>
                  </a:cubicBezTo>
                  <a:cubicBezTo>
                    <a:pt x="387" y="859"/>
                    <a:pt x="409" y="860"/>
                    <a:pt x="431" y="860"/>
                  </a:cubicBezTo>
                  <a:cubicBezTo>
                    <a:pt x="626" y="860"/>
                    <a:pt x="827" y="743"/>
                    <a:pt x="882" y="552"/>
                  </a:cubicBezTo>
                  <a:cubicBezTo>
                    <a:pt x="943" y="309"/>
                    <a:pt x="821" y="96"/>
                    <a:pt x="608" y="5"/>
                  </a:cubicBezTo>
                  <a:lnTo>
                    <a:pt x="608" y="5"/>
                  </a:lnTo>
                  <a:lnTo>
                    <a:pt x="639" y="35"/>
                  </a:lnTo>
                  <a:cubicBezTo>
                    <a:pt x="577" y="12"/>
                    <a:pt x="515" y="0"/>
                    <a:pt x="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3011336" y="4319181"/>
              <a:ext cx="146534" cy="13797"/>
            </a:xfrm>
            <a:custGeom>
              <a:avLst/>
              <a:gdLst/>
              <a:ahLst/>
              <a:cxnLst/>
              <a:rect l="l" t="t" r="r" b="b"/>
              <a:pathLst>
                <a:path w="11309" h="1065" extrusionOk="0">
                  <a:moveTo>
                    <a:pt x="518" y="0"/>
                  </a:moveTo>
                  <a:cubicBezTo>
                    <a:pt x="518" y="0"/>
                    <a:pt x="1" y="183"/>
                    <a:pt x="62" y="547"/>
                  </a:cubicBezTo>
                  <a:lnTo>
                    <a:pt x="11308" y="1064"/>
                  </a:lnTo>
                  <a:lnTo>
                    <a:pt x="11308" y="152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3087954" y="4286572"/>
              <a:ext cx="13579" cy="9418"/>
            </a:xfrm>
            <a:custGeom>
              <a:avLst/>
              <a:gdLst/>
              <a:ahLst/>
              <a:cxnLst/>
              <a:rect l="l" t="t" r="r" b="b"/>
              <a:pathLst>
                <a:path w="1048" h="727" extrusionOk="0">
                  <a:moveTo>
                    <a:pt x="160" y="1"/>
                  </a:moveTo>
                  <a:cubicBezTo>
                    <a:pt x="60" y="1"/>
                    <a:pt x="1" y="28"/>
                    <a:pt x="14" y="55"/>
                  </a:cubicBezTo>
                  <a:cubicBezTo>
                    <a:pt x="14" y="86"/>
                    <a:pt x="288" y="146"/>
                    <a:pt x="531" y="329"/>
                  </a:cubicBezTo>
                  <a:cubicBezTo>
                    <a:pt x="789" y="501"/>
                    <a:pt x="912" y="727"/>
                    <a:pt x="976" y="727"/>
                  </a:cubicBezTo>
                  <a:cubicBezTo>
                    <a:pt x="980" y="727"/>
                    <a:pt x="983" y="726"/>
                    <a:pt x="987" y="724"/>
                  </a:cubicBezTo>
                  <a:cubicBezTo>
                    <a:pt x="1048" y="724"/>
                    <a:pt x="987" y="390"/>
                    <a:pt x="652" y="177"/>
                  </a:cubicBezTo>
                  <a:cubicBezTo>
                    <a:pt x="468" y="42"/>
                    <a:pt x="283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3072381" y="4292467"/>
              <a:ext cx="9860" cy="11763"/>
            </a:xfrm>
            <a:custGeom>
              <a:avLst/>
              <a:gdLst/>
              <a:ahLst/>
              <a:cxnLst/>
              <a:rect l="l" t="t" r="r" b="b"/>
              <a:pathLst>
                <a:path w="761" h="908" extrusionOk="0">
                  <a:moveTo>
                    <a:pt x="57" y="0"/>
                  </a:moveTo>
                  <a:cubicBezTo>
                    <a:pt x="21" y="0"/>
                    <a:pt x="0" y="10"/>
                    <a:pt x="0" y="26"/>
                  </a:cubicBezTo>
                  <a:cubicBezTo>
                    <a:pt x="0" y="56"/>
                    <a:pt x="213" y="178"/>
                    <a:pt x="395" y="421"/>
                  </a:cubicBezTo>
                  <a:cubicBezTo>
                    <a:pt x="547" y="664"/>
                    <a:pt x="608" y="907"/>
                    <a:pt x="669" y="907"/>
                  </a:cubicBezTo>
                  <a:cubicBezTo>
                    <a:pt x="730" y="907"/>
                    <a:pt x="760" y="603"/>
                    <a:pt x="547" y="299"/>
                  </a:cubicBezTo>
                  <a:cubicBezTo>
                    <a:pt x="368" y="76"/>
                    <a:pt x="156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3057418" y="4298115"/>
              <a:ext cx="7489" cy="12411"/>
            </a:xfrm>
            <a:custGeom>
              <a:avLst/>
              <a:gdLst/>
              <a:ahLst/>
              <a:cxnLst/>
              <a:rect l="l" t="t" r="r" b="b"/>
              <a:pathLst>
                <a:path w="578" h="958" extrusionOk="0">
                  <a:moveTo>
                    <a:pt x="59" y="0"/>
                  </a:moveTo>
                  <a:cubicBezTo>
                    <a:pt x="46" y="0"/>
                    <a:pt x="36" y="5"/>
                    <a:pt x="31" y="15"/>
                  </a:cubicBezTo>
                  <a:cubicBezTo>
                    <a:pt x="0" y="76"/>
                    <a:pt x="152" y="228"/>
                    <a:pt x="243" y="471"/>
                  </a:cubicBezTo>
                  <a:cubicBezTo>
                    <a:pt x="335" y="745"/>
                    <a:pt x="365" y="958"/>
                    <a:pt x="426" y="958"/>
                  </a:cubicBezTo>
                  <a:cubicBezTo>
                    <a:pt x="487" y="958"/>
                    <a:pt x="578" y="714"/>
                    <a:pt x="426" y="410"/>
                  </a:cubicBezTo>
                  <a:cubicBezTo>
                    <a:pt x="299" y="131"/>
                    <a:pt x="12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3089767" y="4267826"/>
              <a:ext cx="15704" cy="3938"/>
            </a:xfrm>
            <a:custGeom>
              <a:avLst/>
              <a:gdLst/>
              <a:ahLst/>
              <a:cxnLst/>
              <a:rect l="l" t="t" r="r" b="b"/>
              <a:pathLst>
                <a:path w="1212" h="304" extrusionOk="0">
                  <a:moveTo>
                    <a:pt x="486" y="1"/>
                  </a:moveTo>
                  <a:cubicBezTo>
                    <a:pt x="198" y="1"/>
                    <a:pt x="0" y="139"/>
                    <a:pt x="26" y="165"/>
                  </a:cubicBezTo>
                  <a:cubicBezTo>
                    <a:pt x="37" y="187"/>
                    <a:pt x="78" y="193"/>
                    <a:pt x="139" y="193"/>
                  </a:cubicBezTo>
                  <a:cubicBezTo>
                    <a:pt x="207" y="193"/>
                    <a:pt x="300" y="186"/>
                    <a:pt x="408" y="186"/>
                  </a:cubicBezTo>
                  <a:cubicBezTo>
                    <a:pt x="469" y="186"/>
                    <a:pt x="535" y="188"/>
                    <a:pt x="604" y="195"/>
                  </a:cubicBezTo>
                  <a:cubicBezTo>
                    <a:pt x="873" y="220"/>
                    <a:pt x="1063" y="303"/>
                    <a:pt x="1143" y="303"/>
                  </a:cubicBezTo>
                  <a:cubicBezTo>
                    <a:pt x="1162" y="303"/>
                    <a:pt x="1175" y="298"/>
                    <a:pt x="1181" y="286"/>
                  </a:cubicBezTo>
                  <a:cubicBezTo>
                    <a:pt x="1212" y="256"/>
                    <a:pt x="999" y="43"/>
                    <a:pt x="634" y="13"/>
                  </a:cubicBezTo>
                  <a:cubicBezTo>
                    <a:pt x="583" y="4"/>
                    <a:pt x="533" y="1"/>
                    <a:pt x="4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3090881" y="4227819"/>
              <a:ext cx="72483" cy="16154"/>
            </a:xfrm>
            <a:custGeom>
              <a:avLst/>
              <a:gdLst/>
              <a:ahLst/>
              <a:cxnLst/>
              <a:rect l="l" t="t" r="r" b="b"/>
              <a:pathLst>
                <a:path w="5594" h="1247" extrusionOk="0">
                  <a:moveTo>
                    <a:pt x="31" y="1"/>
                  </a:moveTo>
                  <a:lnTo>
                    <a:pt x="1" y="1034"/>
                  </a:lnTo>
                  <a:lnTo>
                    <a:pt x="5533" y="1247"/>
                  </a:lnTo>
                  <a:lnTo>
                    <a:pt x="5594" y="304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3090493" y="4243962"/>
              <a:ext cx="22857" cy="11491"/>
            </a:xfrm>
            <a:custGeom>
              <a:avLst/>
              <a:gdLst/>
              <a:ahLst/>
              <a:cxnLst/>
              <a:rect l="l" t="t" r="r" b="b"/>
              <a:pathLst>
                <a:path w="1764" h="887" extrusionOk="0">
                  <a:moveTo>
                    <a:pt x="1441" y="194"/>
                  </a:moveTo>
                  <a:cubicBezTo>
                    <a:pt x="1494" y="194"/>
                    <a:pt x="1533" y="208"/>
                    <a:pt x="1551" y="244"/>
                  </a:cubicBezTo>
                  <a:cubicBezTo>
                    <a:pt x="1581" y="274"/>
                    <a:pt x="1551" y="274"/>
                    <a:pt x="1551" y="305"/>
                  </a:cubicBezTo>
                  <a:cubicBezTo>
                    <a:pt x="1520" y="335"/>
                    <a:pt x="1460" y="365"/>
                    <a:pt x="1429" y="396"/>
                  </a:cubicBezTo>
                  <a:cubicBezTo>
                    <a:pt x="1308" y="457"/>
                    <a:pt x="1216" y="487"/>
                    <a:pt x="1125" y="548"/>
                  </a:cubicBezTo>
                  <a:cubicBezTo>
                    <a:pt x="943" y="639"/>
                    <a:pt x="760" y="700"/>
                    <a:pt x="578" y="730"/>
                  </a:cubicBezTo>
                  <a:cubicBezTo>
                    <a:pt x="409" y="754"/>
                    <a:pt x="260" y="778"/>
                    <a:pt x="114" y="818"/>
                  </a:cubicBezTo>
                  <a:lnTo>
                    <a:pt x="114" y="818"/>
                  </a:lnTo>
                  <a:cubicBezTo>
                    <a:pt x="182" y="756"/>
                    <a:pt x="292" y="658"/>
                    <a:pt x="456" y="548"/>
                  </a:cubicBezTo>
                  <a:cubicBezTo>
                    <a:pt x="608" y="426"/>
                    <a:pt x="791" y="365"/>
                    <a:pt x="973" y="274"/>
                  </a:cubicBezTo>
                  <a:cubicBezTo>
                    <a:pt x="1095" y="244"/>
                    <a:pt x="1186" y="213"/>
                    <a:pt x="1308" y="213"/>
                  </a:cubicBezTo>
                  <a:cubicBezTo>
                    <a:pt x="1358" y="201"/>
                    <a:pt x="1403" y="194"/>
                    <a:pt x="1441" y="194"/>
                  </a:cubicBezTo>
                  <a:close/>
                  <a:moveTo>
                    <a:pt x="1490" y="1"/>
                  </a:moveTo>
                  <a:cubicBezTo>
                    <a:pt x="1399" y="1"/>
                    <a:pt x="1338" y="1"/>
                    <a:pt x="1277" y="31"/>
                  </a:cubicBezTo>
                  <a:cubicBezTo>
                    <a:pt x="1156" y="31"/>
                    <a:pt x="1034" y="92"/>
                    <a:pt x="912" y="122"/>
                  </a:cubicBezTo>
                  <a:cubicBezTo>
                    <a:pt x="730" y="213"/>
                    <a:pt x="548" y="305"/>
                    <a:pt x="365" y="426"/>
                  </a:cubicBezTo>
                  <a:cubicBezTo>
                    <a:pt x="164" y="605"/>
                    <a:pt x="61" y="768"/>
                    <a:pt x="33" y="841"/>
                  </a:cubicBezTo>
                  <a:lnTo>
                    <a:pt x="33" y="841"/>
                  </a:lnTo>
                  <a:cubicBezTo>
                    <a:pt x="22" y="845"/>
                    <a:pt x="11" y="848"/>
                    <a:pt x="1" y="852"/>
                  </a:cubicBezTo>
                  <a:cubicBezTo>
                    <a:pt x="10" y="853"/>
                    <a:pt x="19" y="855"/>
                    <a:pt x="28" y="856"/>
                  </a:cubicBezTo>
                  <a:lnTo>
                    <a:pt x="28" y="856"/>
                  </a:lnTo>
                  <a:cubicBezTo>
                    <a:pt x="24" y="873"/>
                    <a:pt x="25" y="882"/>
                    <a:pt x="31" y="882"/>
                  </a:cubicBezTo>
                  <a:cubicBezTo>
                    <a:pt x="37" y="882"/>
                    <a:pt x="48" y="875"/>
                    <a:pt x="64" y="862"/>
                  </a:cubicBezTo>
                  <a:lnTo>
                    <a:pt x="64" y="862"/>
                  </a:lnTo>
                  <a:cubicBezTo>
                    <a:pt x="151" y="876"/>
                    <a:pt x="244" y="887"/>
                    <a:pt x="335" y="887"/>
                  </a:cubicBezTo>
                  <a:cubicBezTo>
                    <a:pt x="418" y="887"/>
                    <a:pt x="501" y="877"/>
                    <a:pt x="578" y="852"/>
                  </a:cubicBezTo>
                  <a:cubicBezTo>
                    <a:pt x="791" y="852"/>
                    <a:pt x="973" y="791"/>
                    <a:pt x="1186" y="700"/>
                  </a:cubicBezTo>
                  <a:cubicBezTo>
                    <a:pt x="1277" y="669"/>
                    <a:pt x="1399" y="609"/>
                    <a:pt x="1490" y="548"/>
                  </a:cubicBezTo>
                  <a:cubicBezTo>
                    <a:pt x="1581" y="517"/>
                    <a:pt x="1642" y="487"/>
                    <a:pt x="1672" y="426"/>
                  </a:cubicBezTo>
                  <a:cubicBezTo>
                    <a:pt x="1763" y="365"/>
                    <a:pt x="1763" y="244"/>
                    <a:pt x="1733" y="153"/>
                  </a:cubicBezTo>
                  <a:cubicBezTo>
                    <a:pt x="1672" y="62"/>
                    <a:pt x="1581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3083005" y="4232548"/>
              <a:ext cx="11053" cy="23241"/>
            </a:xfrm>
            <a:custGeom>
              <a:avLst/>
              <a:gdLst/>
              <a:ahLst/>
              <a:cxnLst/>
              <a:rect l="l" t="t" r="r" b="b"/>
              <a:pathLst>
                <a:path w="853" h="1794" extrusionOk="0">
                  <a:moveTo>
                    <a:pt x="335" y="0"/>
                  </a:moveTo>
                  <a:cubicBezTo>
                    <a:pt x="214" y="0"/>
                    <a:pt x="123" y="61"/>
                    <a:pt x="92" y="152"/>
                  </a:cubicBezTo>
                  <a:cubicBezTo>
                    <a:pt x="62" y="213"/>
                    <a:pt x="31" y="274"/>
                    <a:pt x="1" y="335"/>
                  </a:cubicBezTo>
                  <a:cubicBezTo>
                    <a:pt x="1" y="487"/>
                    <a:pt x="1" y="608"/>
                    <a:pt x="1" y="730"/>
                  </a:cubicBezTo>
                  <a:cubicBezTo>
                    <a:pt x="31" y="943"/>
                    <a:pt x="92" y="1155"/>
                    <a:pt x="214" y="1307"/>
                  </a:cubicBezTo>
                  <a:cubicBezTo>
                    <a:pt x="401" y="1575"/>
                    <a:pt x="612" y="1678"/>
                    <a:pt x="660" y="1678"/>
                  </a:cubicBezTo>
                  <a:cubicBezTo>
                    <a:pt x="666" y="1678"/>
                    <a:pt x="670" y="1676"/>
                    <a:pt x="670" y="1672"/>
                  </a:cubicBezTo>
                  <a:cubicBezTo>
                    <a:pt x="670" y="1672"/>
                    <a:pt x="487" y="1550"/>
                    <a:pt x="335" y="1246"/>
                  </a:cubicBezTo>
                  <a:cubicBezTo>
                    <a:pt x="244" y="1094"/>
                    <a:pt x="183" y="912"/>
                    <a:pt x="183" y="699"/>
                  </a:cubicBezTo>
                  <a:cubicBezTo>
                    <a:pt x="183" y="608"/>
                    <a:pt x="183" y="487"/>
                    <a:pt x="214" y="395"/>
                  </a:cubicBezTo>
                  <a:cubicBezTo>
                    <a:pt x="244" y="274"/>
                    <a:pt x="275" y="183"/>
                    <a:pt x="335" y="183"/>
                  </a:cubicBezTo>
                  <a:cubicBezTo>
                    <a:pt x="366" y="213"/>
                    <a:pt x="487" y="274"/>
                    <a:pt x="518" y="395"/>
                  </a:cubicBezTo>
                  <a:cubicBezTo>
                    <a:pt x="579" y="487"/>
                    <a:pt x="609" y="578"/>
                    <a:pt x="639" y="699"/>
                  </a:cubicBezTo>
                  <a:cubicBezTo>
                    <a:pt x="700" y="882"/>
                    <a:pt x="730" y="1064"/>
                    <a:pt x="730" y="1246"/>
                  </a:cubicBezTo>
                  <a:cubicBezTo>
                    <a:pt x="700" y="1581"/>
                    <a:pt x="639" y="1794"/>
                    <a:pt x="670" y="1794"/>
                  </a:cubicBezTo>
                  <a:cubicBezTo>
                    <a:pt x="791" y="1642"/>
                    <a:pt x="852" y="1459"/>
                    <a:pt x="852" y="1277"/>
                  </a:cubicBezTo>
                  <a:cubicBezTo>
                    <a:pt x="852" y="1064"/>
                    <a:pt x="852" y="851"/>
                    <a:pt x="791" y="639"/>
                  </a:cubicBezTo>
                  <a:cubicBezTo>
                    <a:pt x="761" y="517"/>
                    <a:pt x="730" y="395"/>
                    <a:pt x="670" y="304"/>
                  </a:cubicBezTo>
                  <a:cubicBezTo>
                    <a:pt x="609" y="152"/>
                    <a:pt x="487" y="31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3012800" y="3569217"/>
              <a:ext cx="375463" cy="362069"/>
            </a:xfrm>
            <a:custGeom>
              <a:avLst/>
              <a:gdLst/>
              <a:ahLst/>
              <a:cxnLst/>
              <a:rect l="l" t="t" r="r" b="b"/>
              <a:pathLst>
                <a:path w="28977" h="27949" extrusionOk="0">
                  <a:moveTo>
                    <a:pt x="5515" y="1"/>
                  </a:moveTo>
                  <a:cubicBezTo>
                    <a:pt x="2338" y="1"/>
                    <a:pt x="1" y="2149"/>
                    <a:pt x="465" y="5517"/>
                  </a:cubicBezTo>
                  <a:cubicBezTo>
                    <a:pt x="678" y="7310"/>
                    <a:pt x="5542" y="27949"/>
                    <a:pt x="5542" y="27949"/>
                  </a:cubicBezTo>
                  <a:lnTo>
                    <a:pt x="12928" y="24575"/>
                  </a:lnTo>
                  <a:lnTo>
                    <a:pt x="9371" y="10289"/>
                  </a:lnTo>
                  <a:lnTo>
                    <a:pt x="23809" y="17310"/>
                  </a:lnTo>
                  <a:lnTo>
                    <a:pt x="28977" y="7705"/>
                  </a:lnTo>
                  <a:cubicBezTo>
                    <a:pt x="28977" y="7705"/>
                    <a:pt x="11408" y="319"/>
                    <a:pt x="5967" y="15"/>
                  </a:cubicBezTo>
                  <a:cubicBezTo>
                    <a:pt x="5815" y="6"/>
                    <a:pt x="5664" y="1"/>
                    <a:pt x="5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3105068" y="3655630"/>
              <a:ext cx="30333" cy="46896"/>
            </a:xfrm>
            <a:custGeom>
              <a:avLst/>
              <a:gdLst/>
              <a:ahLst/>
              <a:cxnLst/>
              <a:rect l="l" t="t" r="r" b="b"/>
              <a:pathLst>
                <a:path w="2341" h="3620" extrusionOk="0">
                  <a:moveTo>
                    <a:pt x="37" y="1"/>
                  </a:moveTo>
                  <a:cubicBezTo>
                    <a:pt x="35" y="1"/>
                    <a:pt x="33" y="1"/>
                    <a:pt x="31" y="2"/>
                  </a:cubicBezTo>
                  <a:cubicBezTo>
                    <a:pt x="0" y="63"/>
                    <a:pt x="578" y="792"/>
                    <a:pt x="1186" y="1795"/>
                  </a:cubicBezTo>
                  <a:cubicBezTo>
                    <a:pt x="1783" y="2781"/>
                    <a:pt x="2204" y="3620"/>
                    <a:pt x="2276" y="3620"/>
                  </a:cubicBezTo>
                  <a:cubicBezTo>
                    <a:pt x="2278" y="3620"/>
                    <a:pt x="2279" y="3619"/>
                    <a:pt x="2280" y="3619"/>
                  </a:cubicBezTo>
                  <a:cubicBezTo>
                    <a:pt x="2341" y="3588"/>
                    <a:pt x="2037" y="2677"/>
                    <a:pt x="1398" y="1673"/>
                  </a:cubicBezTo>
                  <a:cubicBezTo>
                    <a:pt x="804" y="663"/>
                    <a:pt x="151" y="1"/>
                    <a:pt x="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3086554" y="3666214"/>
              <a:ext cx="50430" cy="36312"/>
            </a:xfrm>
            <a:custGeom>
              <a:avLst/>
              <a:gdLst/>
              <a:ahLst/>
              <a:cxnLst/>
              <a:rect l="l" t="t" r="r" b="b"/>
              <a:pathLst>
                <a:path w="3892" h="2803" extrusionOk="0">
                  <a:moveTo>
                    <a:pt x="45" y="0"/>
                  </a:moveTo>
                  <a:cubicBezTo>
                    <a:pt x="37" y="0"/>
                    <a:pt x="33" y="2"/>
                    <a:pt x="31" y="5"/>
                  </a:cubicBezTo>
                  <a:cubicBezTo>
                    <a:pt x="1" y="66"/>
                    <a:pt x="882" y="644"/>
                    <a:pt x="1946" y="1404"/>
                  </a:cubicBezTo>
                  <a:cubicBezTo>
                    <a:pt x="2957" y="2147"/>
                    <a:pt x="3735" y="2803"/>
                    <a:pt x="3825" y="2803"/>
                  </a:cubicBezTo>
                  <a:cubicBezTo>
                    <a:pt x="3827" y="2803"/>
                    <a:pt x="3829" y="2802"/>
                    <a:pt x="3830" y="2802"/>
                  </a:cubicBezTo>
                  <a:cubicBezTo>
                    <a:pt x="3891" y="2741"/>
                    <a:pt x="3131" y="1951"/>
                    <a:pt x="2067" y="1191"/>
                  </a:cubicBezTo>
                  <a:cubicBezTo>
                    <a:pt x="1092" y="474"/>
                    <a:pt x="171" y="0"/>
                    <a:pt x="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3073560" y="3669038"/>
              <a:ext cx="491923" cy="563942"/>
            </a:xfrm>
            <a:custGeom>
              <a:avLst/>
              <a:gdLst/>
              <a:ahLst/>
              <a:cxnLst/>
              <a:rect l="l" t="t" r="r" b="b"/>
              <a:pathLst>
                <a:path w="37965" h="43532" extrusionOk="0">
                  <a:moveTo>
                    <a:pt x="24287" y="0"/>
                  </a:moveTo>
                  <a:lnTo>
                    <a:pt x="6171" y="10760"/>
                  </a:lnTo>
                  <a:cubicBezTo>
                    <a:pt x="3496" y="12341"/>
                    <a:pt x="1004" y="15927"/>
                    <a:pt x="882" y="19028"/>
                  </a:cubicBezTo>
                  <a:lnTo>
                    <a:pt x="1" y="43314"/>
                  </a:lnTo>
                  <a:lnTo>
                    <a:pt x="8162" y="43496"/>
                  </a:lnTo>
                  <a:lnTo>
                    <a:pt x="8162" y="43496"/>
                  </a:lnTo>
                  <a:cubicBezTo>
                    <a:pt x="8197" y="42444"/>
                    <a:pt x="11460" y="18238"/>
                    <a:pt x="11460" y="18238"/>
                  </a:cubicBezTo>
                  <a:cubicBezTo>
                    <a:pt x="11460" y="18238"/>
                    <a:pt x="31004" y="9028"/>
                    <a:pt x="33679" y="8055"/>
                  </a:cubicBezTo>
                  <a:cubicBezTo>
                    <a:pt x="35776" y="7265"/>
                    <a:pt x="37965" y="4408"/>
                    <a:pt x="37965" y="4408"/>
                  </a:cubicBezTo>
                  <a:lnTo>
                    <a:pt x="24287" y="0"/>
                  </a:lnTo>
                  <a:close/>
                  <a:moveTo>
                    <a:pt x="8162" y="43496"/>
                  </a:moveTo>
                  <a:cubicBezTo>
                    <a:pt x="8161" y="43519"/>
                    <a:pt x="8162" y="43531"/>
                    <a:pt x="8165" y="43531"/>
                  </a:cubicBezTo>
                  <a:cubicBezTo>
                    <a:pt x="8167" y="43531"/>
                    <a:pt x="8171" y="43520"/>
                    <a:pt x="8177" y="43496"/>
                  </a:cubicBezTo>
                  <a:lnTo>
                    <a:pt x="8162" y="434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3082616" y="3685570"/>
              <a:ext cx="272556" cy="287464"/>
            </a:xfrm>
            <a:custGeom>
              <a:avLst/>
              <a:gdLst/>
              <a:ahLst/>
              <a:cxnLst/>
              <a:rect l="l" t="t" r="r" b="b"/>
              <a:pathLst>
                <a:path w="21035" h="22190" extrusionOk="0">
                  <a:moveTo>
                    <a:pt x="21034" y="1"/>
                  </a:moveTo>
                  <a:lnTo>
                    <a:pt x="21034" y="1"/>
                  </a:lnTo>
                  <a:cubicBezTo>
                    <a:pt x="20913" y="31"/>
                    <a:pt x="20822" y="62"/>
                    <a:pt x="20730" y="122"/>
                  </a:cubicBezTo>
                  <a:cubicBezTo>
                    <a:pt x="20518" y="244"/>
                    <a:pt x="20244" y="396"/>
                    <a:pt x="19879" y="578"/>
                  </a:cubicBezTo>
                  <a:cubicBezTo>
                    <a:pt x="19150" y="1004"/>
                    <a:pt x="18116" y="1612"/>
                    <a:pt x="16840" y="2402"/>
                  </a:cubicBezTo>
                  <a:cubicBezTo>
                    <a:pt x="14317" y="3922"/>
                    <a:pt x="10882" y="6201"/>
                    <a:pt x="6961" y="8481"/>
                  </a:cubicBezTo>
                  <a:cubicBezTo>
                    <a:pt x="5989" y="8998"/>
                    <a:pt x="5046" y="9606"/>
                    <a:pt x="4165" y="10244"/>
                  </a:cubicBezTo>
                  <a:cubicBezTo>
                    <a:pt x="3314" y="10882"/>
                    <a:pt x="2615" y="11642"/>
                    <a:pt x="2007" y="12493"/>
                  </a:cubicBezTo>
                  <a:cubicBezTo>
                    <a:pt x="1064" y="13983"/>
                    <a:pt x="487" y="15655"/>
                    <a:pt x="274" y="17417"/>
                  </a:cubicBezTo>
                  <a:cubicBezTo>
                    <a:pt x="92" y="18572"/>
                    <a:pt x="31" y="19758"/>
                    <a:pt x="31" y="20913"/>
                  </a:cubicBezTo>
                  <a:lnTo>
                    <a:pt x="31" y="21886"/>
                  </a:lnTo>
                  <a:cubicBezTo>
                    <a:pt x="1" y="21977"/>
                    <a:pt x="31" y="22098"/>
                    <a:pt x="31" y="22190"/>
                  </a:cubicBezTo>
                  <a:cubicBezTo>
                    <a:pt x="61" y="22098"/>
                    <a:pt x="61" y="21977"/>
                    <a:pt x="61" y="21855"/>
                  </a:cubicBezTo>
                  <a:cubicBezTo>
                    <a:pt x="61" y="21612"/>
                    <a:pt x="92" y="21308"/>
                    <a:pt x="122" y="20913"/>
                  </a:cubicBezTo>
                  <a:cubicBezTo>
                    <a:pt x="153" y="19728"/>
                    <a:pt x="274" y="18572"/>
                    <a:pt x="426" y="17417"/>
                  </a:cubicBezTo>
                  <a:cubicBezTo>
                    <a:pt x="669" y="15715"/>
                    <a:pt x="1277" y="14074"/>
                    <a:pt x="2219" y="12615"/>
                  </a:cubicBezTo>
                  <a:cubicBezTo>
                    <a:pt x="2797" y="11764"/>
                    <a:pt x="3496" y="11034"/>
                    <a:pt x="4317" y="10426"/>
                  </a:cubicBezTo>
                  <a:cubicBezTo>
                    <a:pt x="5198" y="9788"/>
                    <a:pt x="6141" y="9211"/>
                    <a:pt x="7113" y="8694"/>
                  </a:cubicBezTo>
                  <a:cubicBezTo>
                    <a:pt x="11034" y="6414"/>
                    <a:pt x="14439" y="4135"/>
                    <a:pt x="16961" y="2554"/>
                  </a:cubicBezTo>
                  <a:cubicBezTo>
                    <a:pt x="18208" y="1733"/>
                    <a:pt x="19241" y="1125"/>
                    <a:pt x="19940" y="670"/>
                  </a:cubicBezTo>
                  <a:lnTo>
                    <a:pt x="20761" y="183"/>
                  </a:lnTo>
                  <a:cubicBezTo>
                    <a:pt x="20852" y="122"/>
                    <a:pt x="20943" y="62"/>
                    <a:pt x="210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3450418" y="3693848"/>
              <a:ext cx="21665" cy="68517"/>
            </a:xfrm>
            <a:custGeom>
              <a:avLst/>
              <a:gdLst/>
              <a:ahLst/>
              <a:cxnLst/>
              <a:rect l="l" t="t" r="r" b="b"/>
              <a:pathLst>
                <a:path w="1672" h="5289" extrusionOk="0">
                  <a:moveTo>
                    <a:pt x="608" y="0"/>
                  </a:moveTo>
                  <a:cubicBezTo>
                    <a:pt x="426" y="213"/>
                    <a:pt x="274" y="456"/>
                    <a:pt x="213" y="760"/>
                  </a:cubicBezTo>
                  <a:cubicBezTo>
                    <a:pt x="31" y="1429"/>
                    <a:pt x="0" y="2128"/>
                    <a:pt x="122" y="2827"/>
                  </a:cubicBezTo>
                  <a:cubicBezTo>
                    <a:pt x="274" y="3526"/>
                    <a:pt x="578" y="4164"/>
                    <a:pt x="1003" y="4711"/>
                  </a:cubicBezTo>
                  <a:cubicBezTo>
                    <a:pt x="1368" y="5137"/>
                    <a:pt x="1642" y="5289"/>
                    <a:pt x="1672" y="5289"/>
                  </a:cubicBezTo>
                  <a:cubicBezTo>
                    <a:pt x="1520" y="5046"/>
                    <a:pt x="1338" y="4803"/>
                    <a:pt x="1155" y="4620"/>
                  </a:cubicBezTo>
                  <a:cubicBezTo>
                    <a:pt x="395" y="3496"/>
                    <a:pt x="122" y="2128"/>
                    <a:pt x="395" y="821"/>
                  </a:cubicBezTo>
                  <a:cubicBezTo>
                    <a:pt x="487" y="547"/>
                    <a:pt x="547" y="274"/>
                    <a:pt x="6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3112543" y="3681242"/>
              <a:ext cx="309977" cy="548914"/>
            </a:xfrm>
            <a:custGeom>
              <a:avLst/>
              <a:gdLst/>
              <a:ahLst/>
              <a:cxnLst/>
              <a:rect l="l" t="t" r="r" b="b"/>
              <a:pathLst>
                <a:path w="23923" h="42372" extrusionOk="0">
                  <a:moveTo>
                    <a:pt x="23922" y="0"/>
                  </a:moveTo>
                  <a:cubicBezTo>
                    <a:pt x="23892" y="0"/>
                    <a:pt x="23831" y="31"/>
                    <a:pt x="23801" y="61"/>
                  </a:cubicBezTo>
                  <a:lnTo>
                    <a:pt x="23466" y="274"/>
                  </a:lnTo>
                  <a:cubicBezTo>
                    <a:pt x="23193" y="487"/>
                    <a:pt x="22767" y="791"/>
                    <a:pt x="22190" y="1155"/>
                  </a:cubicBezTo>
                  <a:cubicBezTo>
                    <a:pt x="21095" y="1885"/>
                    <a:pt x="19424" y="2888"/>
                    <a:pt x="17326" y="4043"/>
                  </a:cubicBezTo>
                  <a:cubicBezTo>
                    <a:pt x="14864" y="5380"/>
                    <a:pt x="12463" y="6839"/>
                    <a:pt x="10183" y="8450"/>
                  </a:cubicBezTo>
                  <a:cubicBezTo>
                    <a:pt x="8815" y="9423"/>
                    <a:pt x="7569" y="10517"/>
                    <a:pt x="6414" y="11733"/>
                  </a:cubicBezTo>
                  <a:cubicBezTo>
                    <a:pt x="5168" y="13040"/>
                    <a:pt x="4165" y="14530"/>
                    <a:pt x="3405" y="16171"/>
                  </a:cubicBezTo>
                  <a:cubicBezTo>
                    <a:pt x="2675" y="17812"/>
                    <a:pt x="2159" y="19514"/>
                    <a:pt x="1885" y="21308"/>
                  </a:cubicBezTo>
                  <a:cubicBezTo>
                    <a:pt x="1581" y="23010"/>
                    <a:pt x="1460" y="24651"/>
                    <a:pt x="1338" y="26232"/>
                  </a:cubicBezTo>
                  <a:cubicBezTo>
                    <a:pt x="1217" y="27812"/>
                    <a:pt x="1095" y="29332"/>
                    <a:pt x="943" y="30730"/>
                  </a:cubicBezTo>
                  <a:cubicBezTo>
                    <a:pt x="791" y="32129"/>
                    <a:pt x="700" y="33436"/>
                    <a:pt x="609" y="34621"/>
                  </a:cubicBezTo>
                  <a:cubicBezTo>
                    <a:pt x="396" y="36992"/>
                    <a:pt x="244" y="38937"/>
                    <a:pt x="122" y="40275"/>
                  </a:cubicBezTo>
                  <a:cubicBezTo>
                    <a:pt x="92" y="40943"/>
                    <a:pt x="31" y="41430"/>
                    <a:pt x="31" y="41794"/>
                  </a:cubicBezTo>
                  <a:cubicBezTo>
                    <a:pt x="31" y="41977"/>
                    <a:pt x="1" y="42098"/>
                    <a:pt x="1" y="42190"/>
                  </a:cubicBezTo>
                  <a:cubicBezTo>
                    <a:pt x="1" y="42311"/>
                    <a:pt x="1" y="42372"/>
                    <a:pt x="1" y="42372"/>
                  </a:cubicBezTo>
                  <a:cubicBezTo>
                    <a:pt x="1" y="42311"/>
                    <a:pt x="31" y="42281"/>
                    <a:pt x="31" y="42250"/>
                  </a:cubicBezTo>
                  <a:cubicBezTo>
                    <a:pt x="31" y="42129"/>
                    <a:pt x="61" y="42007"/>
                    <a:pt x="61" y="41825"/>
                  </a:cubicBezTo>
                  <a:cubicBezTo>
                    <a:pt x="122" y="41460"/>
                    <a:pt x="153" y="40943"/>
                    <a:pt x="244" y="40305"/>
                  </a:cubicBezTo>
                  <a:cubicBezTo>
                    <a:pt x="365" y="38968"/>
                    <a:pt x="548" y="37053"/>
                    <a:pt x="791" y="34682"/>
                  </a:cubicBezTo>
                  <a:cubicBezTo>
                    <a:pt x="913" y="33466"/>
                    <a:pt x="1034" y="32159"/>
                    <a:pt x="1186" y="30761"/>
                  </a:cubicBezTo>
                  <a:cubicBezTo>
                    <a:pt x="1308" y="29363"/>
                    <a:pt x="1460" y="27873"/>
                    <a:pt x="1551" y="26293"/>
                  </a:cubicBezTo>
                  <a:cubicBezTo>
                    <a:pt x="1642" y="24712"/>
                    <a:pt x="1824" y="23040"/>
                    <a:pt x="2098" y="21338"/>
                  </a:cubicBezTo>
                  <a:cubicBezTo>
                    <a:pt x="2402" y="19606"/>
                    <a:pt x="2888" y="17873"/>
                    <a:pt x="3618" y="16262"/>
                  </a:cubicBezTo>
                  <a:cubicBezTo>
                    <a:pt x="4378" y="14682"/>
                    <a:pt x="5381" y="13192"/>
                    <a:pt x="6597" y="11916"/>
                  </a:cubicBezTo>
                  <a:cubicBezTo>
                    <a:pt x="7721" y="10700"/>
                    <a:pt x="8967" y="9605"/>
                    <a:pt x="10305" y="8633"/>
                  </a:cubicBezTo>
                  <a:cubicBezTo>
                    <a:pt x="12584" y="7022"/>
                    <a:pt x="14955" y="5563"/>
                    <a:pt x="17417" y="4225"/>
                  </a:cubicBezTo>
                  <a:cubicBezTo>
                    <a:pt x="19484" y="3010"/>
                    <a:pt x="21156" y="2007"/>
                    <a:pt x="22250" y="1247"/>
                  </a:cubicBezTo>
                  <a:cubicBezTo>
                    <a:pt x="22797" y="852"/>
                    <a:pt x="23223" y="548"/>
                    <a:pt x="23497" y="335"/>
                  </a:cubicBezTo>
                  <a:lnTo>
                    <a:pt x="23831" y="92"/>
                  </a:lnTo>
                  <a:cubicBezTo>
                    <a:pt x="23892" y="31"/>
                    <a:pt x="23922" y="0"/>
                    <a:pt x="23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3221225" y="3099712"/>
              <a:ext cx="141403" cy="95281"/>
            </a:xfrm>
            <a:custGeom>
              <a:avLst/>
              <a:gdLst/>
              <a:ahLst/>
              <a:cxnLst/>
              <a:rect l="l" t="t" r="r" b="b"/>
              <a:pathLst>
                <a:path w="10913" h="7355" extrusionOk="0">
                  <a:moveTo>
                    <a:pt x="4696" y="0"/>
                  </a:moveTo>
                  <a:cubicBezTo>
                    <a:pt x="3862" y="0"/>
                    <a:pt x="3107" y="574"/>
                    <a:pt x="2888" y="1391"/>
                  </a:cubicBezTo>
                  <a:cubicBezTo>
                    <a:pt x="2687" y="1341"/>
                    <a:pt x="2483" y="1316"/>
                    <a:pt x="2281" y="1316"/>
                  </a:cubicBezTo>
                  <a:cubicBezTo>
                    <a:pt x="1751" y="1316"/>
                    <a:pt x="1231" y="1487"/>
                    <a:pt x="791" y="1817"/>
                  </a:cubicBezTo>
                  <a:cubicBezTo>
                    <a:pt x="214" y="2273"/>
                    <a:pt x="1" y="3094"/>
                    <a:pt x="305" y="3793"/>
                  </a:cubicBezTo>
                  <a:cubicBezTo>
                    <a:pt x="457" y="4066"/>
                    <a:pt x="700" y="4279"/>
                    <a:pt x="852" y="4553"/>
                  </a:cubicBezTo>
                  <a:cubicBezTo>
                    <a:pt x="1065" y="5039"/>
                    <a:pt x="943" y="5586"/>
                    <a:pt x="1126" y="6072"/>
                  </a:cubicBezTo>
                  <a:cubicBezTo>
                    <a:pt x="1399" y="6802"/>
                    <a:pt x="2098" y="7288"/>
                    <a:pt x="2888" y="7349"/>
                  </a:cubicBezTo>
                  <a:cubicBezTo>
                    <a:pt x="2981" y="7353"/>
                    <a:pt x="3073" y="7354"/>
                    <a:pt x="3166" y="7354"/>
                  </a:cubicBezTo>
                  <a:cubicBezTo>
                    <a:pt x="3839" y="7354"/>
                    <a:pt x="4527" y="7255"/>
                    <a:pt x="5168" y="7015"/>
                  </a:cubicBezTo>
                  <a:lnTo>
                    <a:pt x="10913" y="2121"/>
                  </a:lnTo>
                  <a:cubicBezTo>
                    <a:pt x="10422" y="854"/>
                    <a:pt x="9227" y="71"/>
                    <a:pt x="7927" y="71"/>
                  </a:cubicBezTo>
                  <a:cubicBezTo>
                    <a:pt x="7698" y="71"/>
                    <a:pt x="7467" y="95"/>
                    <a:pt x="7235" y="145"/>
                  </a:cubicBezTo>
                  <a:cubicBezTo>
                    <a:pt x="6901" y="267"/>
                    <a:pt x="6566" y="328"/>
                    <a:pt x="6232" y="358"/>
                  </a:cubicBezTo>
                  <a:cubicBezTo>
                    <a:pt x="5806" y="297"/>
                    <a:pt x="5381" y="176"/>
                    <a:pt x="4986" y="24"/>
                  </a:cubicBezTo>
                  <a:cubicBezTo>
                    <a:pt x="4889" y="8"/>
                    <a:pt x="4792" y="0"/>
                    <a:pt x="46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3254702" y="3134666"/>
              <a:ext cx="154801" cy="226395"/>
            </a:xfrm>
            <a:custGeom>
              <a:avLst/>
              <a:gdLst/>
              <a:ahLst/>
              <a:cxnLst/>
              <a:rect l="l" t="t" r="r" b="b"/>
              <a:pathLst>
                <a:path w="11947" h="17476" extrusionOk="0">
                  <a:moveTo>
                    <a:pt x="9818" y="0"/>
                  </a:moveTo>
                  <a:lnTo>
                    <a:pt x="3314" y="365"/>
                  </a:lnTo>
                  <a:cubicBezTo>
                    <a:pt x="1429" y="456"/>
                    <a:pt x="1" y="2098"/>
                    <a:pt x="183" y="3982"/>
                  </a:cubicBezTo>
                  <a:cubicBezTo>
                    <a:pt x="396" y="6080"/>
                    <a:pt x="700" y="8633"/>
                    <a:pt x="1216" y="10153"/>
                  </a:cubicBezTo>
                  <a:cubicBezTo>
                    <a:pt x="2159" y="13192"/>
                    <a:pt x="4621" y="13192"/>
                    <a:pt x="4621" y="13192"/>
                  </a:cubicBezTo>
                  <a:cubicBezTo>
                    <a:pt x="4621" y="13192"/>
                    <a:pt x="4681" y="13709"/>
                    <a:pt x="4773" y="14438"/>
                  </a:cubicBezTo>
                  <a:cubicBezTo>
                    <a:pt x="4997" y="16202"/>
                    <a:pt x="6510" y="17476"/>
                    <a:pt x="8244" y="17476"/>
                  </a:cubicBezTo>
                  <a:cubicBezTo>
                    <a:pt x="8392" y="17476"/>
                    <a:pt x="8543" y="17467"/>
                    <a:pt x="8694" y="17447"/>
                  </a:cubicBezTo>
                  <a:cubicBezTo>
                    <a:pt x="10609" y="17204"/>
                    <a:pt x="11946" y="15441"/>
                    <a:pt x="11672" y="13526"/>
                  </a:cubicBezTo>
                  <a:lnTo>
                    <a:pt x="9970" y="1034"/>
                  </a:lnTo>
                  <a:lnTo>
                    <a:pt x="9818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3268486" y="3203925"/>
              <a:ext cx="11040" cy="10299"/>
            </a:xfrm>
            <a:custGeom>
              <a:avLst/>
              <a:gdLst/>
              <a:ahLst/>
              <a:cxnLst/>
              <a:rect l="l" t="t" r="r" b="b"/>
              <a:pathLst>
                <a:path w="852" h="795" extrusionOk="0">
                  <a:moveTo>
                    <a:pt x="449" y="0"/>
                  </a:moveTo>
                  <a:cubicBezTo>
                    <a:pt x="432" y="0"/>
                    <a:pt x="414" y="1"/>
                    <a:pt x="396" y="4"/>
                  </a:cubicBezTo>
                  <a:cubicBezTo>
                    <a:pt x="152" y="34"/>
                    <a:pt x="0" y="217"/>
                    <a:pt x="31" y="430"/>
                  </a:cubicBezTo>
                  <a:cubicBezTo>
                    <a:pt x="61" y="642"/>
                    <a:pt x="274" y="794"/>
                    <a:pt x="487" y="794"/>
                  </a:cubicBezTo>
                  <a:cubicBezTo>
                    <a:pt x="699" y="764"/>
                    <a:pt x="851" y="582"/>
                    <a:pt x="821" y="369"/>
                  </a:cubicBezTo>
                  <a:cubicBezTo>
                    <a:pt x="793" y="146"/>
                    <a:pt x="638" y="0"/>
                    <a:pt x="4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3"/>
            <p:cNvSpPr/>
            <p:nvPr/>
          </p:nvSpPr>
          <p:spPr>
            <a:xfrm>
              <a:off x="3266517" y="3195155"/>
              <a:ext cx="21276" cy="7281"/>
            </a:xfrm>
            <a:custGeom>
              <a:avLst/>
              <a:gdLst/>
              <a:ahLst/>
              <a:cxnLst/>
              <a:rect l="l" t="t" r="r" b="b"/>
              <a:pathLst>
                <a:path w="1642" h="562" extrusionOk="0">
                  <a:moveTo>
                    <a:pt x="894" y="1"/>
                  </a:moveTo>
                  <a:cubicBezTo>
                    <a:pt x="838" y="1"/>
                    <a:pt x="783" y="5"/>
                    <a:pt x="730" y="12"/>
                  </a:cubicBezTo>
                  <a:cubicBezTo>
                    <a:pt x="517" y="43"/>
                    <a:pt x="304" y="134"/>
                    <a:pt x="152" y="316"/>
                  </a:cubicBezTo>
                  <a:cubicBezTo>
                    <a:pt x="31" y="438"/>
                    <a:pt x="0" y="529"/>
                    <a:pt x="31" y="559"/>
                  </a:cubicBezTo>
                  <a:cubicBezTo>
                    <a:pt x="32" y="561"/>
                    <a:pt x="35" y="562"/>
                    <a:pt x="38" y="562"/>
                  </a:cubicBezTo>
                  <a:cubicBezTo>
                    <a:pt x="90" y="562"/>
                    <a:pt x="359" y="313"/>
                    <a:pt x="791" y="255"/>
                  </a:cubicBezTo>
                  <a:cubicBezTo>
                    <a:pt x="864" y="245"/>
                    <a:pt x="935" y="241"/>
                    <a:pt x="1002" y="241"/>
                  </a:cubicBezTo>
                  <a:cubicBezTo>
                    <a:pt x="1256" y="241"/>
                    <a:pt x="1455" y="301"/>
                    <a:pt x="1539" y="301"/>
                  </a:cubicBezTo>
                  <a:cubicBezTo>
                    <a:pt x="1561" y="301"/>
                    <a:pt x="1576" y="296"/>
                    <a:pt x="1581" y="286"/>
                  </a:cubicBezTo>
                  <a:cubicBezTo>
                    <a:pt x="1642" y="225"/>
                    <a:pt x="1551" y="164"/>
                    <a:pt x="1399" y="103"/>
                  </a:cubicBezTo>
                  <a:cubicBezTo>
                    <a:pt x="1239" y="35"/>
                    <a:pt x="1062" y="1"/>
                    <a:pt x="8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3"/>
            <p:cNvSpPr/>
            <p:nvPr/>
          </p:nvSpPr>
          <p:spPr>
            <a:xfrm>
              <a:off x="3321254" y="3194908"/>
              <a:ext cx="11040" cy="10312"/>
            </a:xfrm>
            <a:custGeom>
              <a:avLst/>
              <a:gdLst/>
              <a:ahLst/>
              <a:cxnLst/>
              <a:rect l="l" t="t" r="r" b="b"/>
              <a:pathLst>
                <a:path w="852" h="796" extrusionOk="0">
                  <a:moveTo>
                    <a:pt x="396" y="1"/>
                  </a:moveTo>
                  <a:cubicBezTo>
                    <a:pt x="183" y="31"/>
                    <a:pt x="0" y="214"/>
                    <a:pt x="31" y="457"/>
                  </a:cubicBezTo>
                  <a:cubicBezTo>
                    <a:pt x="59" y="651"/>
                    <a:pt x="239" y="795"/>
                    <a:pt x="432" y="795"/>
                  </a:cubicBezTo>
                  <a:cubicBezTo>
                    <a:pt x="450" y="795"/>
                    <a:pt x="468" y="794"/>
                    <a:pt x="487" y="791"/>
                  </a:cubicBezTo>
                  <a:cubicBezTo>
                    <a:pt x="700" y="761"/>
                    <a:pt x="851" y="578"/>
                    <a:pt x="851" y="366"/>
                  </a:cubicBezTo>
                  <a:cubicBezTo>
                    <a:pt x="791" y="153"/>
                    <a:pt x="608" y="1"/>
                    <a:pt x="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3"/>
            <p:cNvSpPr/>
            <p:nvPr/>
          </p:nvSpPr>
          <p:spPr>
            <a:xfrm>
              <a:off x="3321254" y="3187291"/>
              <a:ext cx="21678" cy="7358"/>
            </a:xfrm>
            <a:custGeom>
              <a:avLst/>
              <a:gdLst/>
              <a:ahLst/>
              <a:cxnLst/>
              <a:rect l="l" t="t" r="r" b="b"/>
              <a:pathLst>
                <a:path w="1673" h="568" extrusionOk="0">
                  <a:moveTo>
                    <a:pt x="897" y="0"/>
                  </a:moveTo>
                  <a:cubicBezTo>
                    <a:pt x="843" y="0"/>
                    <a:pt x="787" y="4"/>
                    <a:pt x="730" y="11"/>
                  </a:cubicBezTo>
                  <a:cubicBezTo>
                    <a:pt x="517" y="72"/>
                    <a:pt x="304" y="163"/>
                    <a:pt x="152" y="315"/>
                  </a:cubicBezTo>
                  <a:cubicBezTo>
                    <a:pt x="31" y="437"/>
                    <a:pt x="0" y="559"/>
                    <a:pt x="31" y="559"/>
                  </a:cubicBezTo>
                  <a:cubicBezTo>
                    <a:pt x="37" y="565"/>
                    <a:pt x="45" y="567"/>
                    <a:pt x="54" y="567"/>
                  </a:cubicBezTo>
                  <a:cubicBezTo>
                    <a:pt x="142" y="567"/>
                    <a:pt x="380" y="340"/>
                    <a:pt x="791" y="285"/>
                  </a:cubicBezTo>
                  <a:cubicBezTo>
                    <a:pt x="879" y="266"/>
                    <a:pt x="963" y="259"/>
                    <a:pt x="1042" y="259"/>
                  </a:cubicBezTo>
                  <a:cubicBezTo>
                    <a:pt x="1287" y="259"/>
                    <a:pt x="1478" y="328"/>
                    <a:pt x="1567" y="328"/>
                  </a:cubicBezTo>
                  <a:cubicBezTo>
                    <a:pt x="1587" y="328"/>
                    <a:pt x="1602" y="324"/>
                    <a:pt x="1611" y="315"/>
                  </a:cubicBezTo>
                  <a:cubicBezTo>
                    <a:pt x="1672" y="255"/>
                    <a:pt x="1551" y="194"/>
                    <a:pt x="1399" y="133"/>
                  </a:cubicBezTo>
                  <a:cubicBezTo>
                    <a:pt x="1236" y="40"/>
                    <a:pt x="1074" y="0"/>
                    <a:pt x="8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3"/>
            <p:cNvSpPr/>
            <p:nvPr/>
          </p:nvSpPr>
          <p:spPr>
            <a:xfrm>
              <a:off x="3292506" y="3192551"/>
              <a:ext cx="15367" cy="48450"/>
            </a:xfrm>
            <a:custGeom>
              <a:avLst/>
              <a:gdLst/>
              <a:ahLst/>
              <a:cxnLst/>
              <a:rect l="l" t="t" r="r" b="b"/>
              <a:pathLst>
                <a:path w="1186" h="3740" extrusionOk="0">
                  <a:moveTo>
                    <a:pt x="791" y="1"/>
                  </a:moveTo>
                  <a:lnTo>
                    <a:pt x="791" y="1"/>
                  </a:lnTo>
                  <a:cubicBezTo>
                    <a:pt x="548" y="730"/>
                    <a:pt x="365" y="1520"/>
                    <a:pt x="244" y="2280"/>
                  </a:cubicBezTo>
                  <a:cubicBezTo>
                    <a:pt x="183" y="2584"/>
                    <a:pt x="122" y="2888"/>
                    <a:pt x="61" y="3162"/>
                  </a:cubicBezTo>
                  <a:cubicBezTo>
                    <a:pt x="1" y="3314"/>
                    <a:pt x="1" y="3466"/>
                    <a:pt x="61" y="3618"/>
                  </a:cubicBezTo>
                  <a:cubicBezTo>
                    <a:pt x="92" y="3678"/>
                    <a:pt x="183" y="3739"/>
                    <a:pt x="274" y="3739"/>
                  </a:cubicBezTo>
                  <a:lnTo>
                    <a:pt x="456" y="3739"/>
                  </a:lnTo>
                  <a:cubicBezTo>
                    <a:pt x="700" y="3739"/>
                    <a:pt x="943" y="3678"/>
                    <a:pt x="1186" y="3587"/>
                  </a:cubicBezTo>
                  <a:cubicBezTo>
                    <a:pt x="1064" y="3572"/>
                    <a:pt x="943" y="3564"/>
                    <a:pt x="825" y="3564"/>
                  </a:cubicBezTo>
                  <a:cubicBezTo>
                    <a:pt x="707" y="3564"/>
                    <a:pt x="593" y="3572"/>
                    <a:pt x="487" y="3587"/>
                  </a:cubicBezTo>
                  <a:cubicBezTo>
                    <a:pt x="365" y="3587"/>
                    <a:pt x="244" y="3587"/>
                    <a:pt x="213" y="3526"/>
                  </a:cubicBezTo>
                  <a:cubicBezTo>
                    <a:pt x="183" y="3405"/>
                    <a:pt x="183" y="3283"/>
                    <a:pt x="213" y="3192"/>
                  </a:cubicBezTo>
                  <a:cubicBezTo>
                    <a:pt x="274" y="2919"/>
                    <a:pt x="365" y="2615"/>
                    <a:pt x="426" y="2311"/>
                  </a:cubicBezTo>
                  <a:cubicBezTo>
                    <a:pt x="608" y="1551"/>
                    <a:pt x="730" y="760"/>
                    <a:pt x="7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3314556" y="3282733"/>
              <a:ext cx="51609" cy="32296"/>
            </a:xfrm>
            <a:custGeom>
              <a:avLst/>
              <a:gdLst/>
              <a:ahLst/>
              <a:cxnLst/>
              <a:rect l="l" t="t" r="r" b="b"/>
              <a:pathLst>
                <a:path w="3983" h="2493" extrusionOk="0">
                  <a:moveTo>
                    <a:pt x="3983" y="0"/>
                  </a:moveTo>
                  <a:lnTo>
                    <a:pt x="3983" y="0"/>
                  </a:lnTo>
                  <a:cubicBezTo>
                    <a:pt x="2858" y="942"/>
                    <a:pt x="1460" y="1550"/>
                    <a:pt x="1" y="1763"/>
                  </a:cubicBezTo>
                  <a:lnTo>
                    <a:pt x="153" y="2493"/>
                  </a:lnTo>
                  <a:cubicBezTo>
                    <a:pt x="3314" y="2310"/>
                    <a:pt x="3982" y="0"/>
                    <a:pt x="3983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3309438" y="3240201"/>
              <a:ext cx="16948" cy="18383"/>
            </a:xfrm>
            <a:custGeom>
              <a:avLst/>
              <a:gdLst/>
              <a:ahLst/>
              <a:cxnLst/>
              <a:rect l="l" t="t" r="r" b="b"/>
              <a:pathLst>
                <a:path w="1308" h="1419" extrusionOk="0">
                  <a:moveTo>
                    <a:pt x="1186" y="0"/>
                  </a:moveTo>
                  <a:cubicBezTo>
                    <a:pt x="1125" y="0"/>
                    <a:pt x="1186" y="487"/>
                    <a:pt x="852" y="882"/>
                  </a:cubicBezTo>
                  <a:cubicBezTo>
                    <a:pt x="517" y="1277"/>
                    <a:pt x="1" y="1307"/>
                    <a:pt x="1" y="1368"/>
                  </a:cubicBezTo>
                  <a:cubicBezTo>
                    <a:pt x="1" y="1404"/>
                    <a:pt x="42" y="1419"/>
                    <a:pt x="120" y="1419"/>
                  </a:cubicBezTo>
                  <a:cubicBezTo>
                    <a:pt x="174" y="1419"/>
                    <a:pt x="247" y="1411"/>
                    <a:pt x="335" y="1399"/>
                  </a:cubicBezTo>
                  <a:cubicBezTo>
                    <a:pt x="608" y="1368"/>
                    <a:pt x="882" y="1247"/>
                    <a:pt x="1034" y="1034"/>
                  </a:cubicBezTo>
                  <a:cubicBezTo>
                    <a:pt x="1216" y="821"/>
                    <a:pt x="1308" y="578"/>
                    <a:pt x="1308" y="304"/>
                  </a:cubicBezTo>
                  <a:cubicBezTo>
                    <a:pt x="1308" y="122"/>
                    <a:pt x="1216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3316136" y="3166782"/>
              <a:ext cx="26796" cy="6983"/>
            </a:xfrm>
            <a:custGeom>
              <a:avLst/>
              <a:gdLst/>
              <a:ahLst/>
              <a:cxnLst/>
              <a:rect l="l" t="t" r="r" b="b"/>
              <a:pathLst>
                <a:path w="2068" h="539" extrusionOk="0">
                  <a:moveTo>
                    <a:pt x="1079" y="1"/>
                  </a:moveTo>
                  <a:cubicBezTo>
                    <a:pt x="797" y="1"/>
                    <a:pt x="522" y="78"/>
                    <a:pt x="274" y="227"/>
                  </a:cubicBezTo>
                  <a:cubicBezTo>
                    <a:pt x="91" y="318"/>
                    <a:pt x="0" y="439"/>
                    <a:pt x="31" y="500"/>
                  </a:cubicBezTo>
                  <a:cubicBezTo>
                    <a:pt x="49" y="528"/>
                    <a:pt x="101" y="539"/>
                    <a:pt x="179" y="539"/>
                  </a:cubicBezTo>
                  <a:cubicBezTo>
                    <a:pt x="358" y="539"/>
                    <a:pt x="674" y="482"/>
                    <a:pt x="1034" y="439"/>
                  </a:cubicBezTo>
                  <a:cubicBezTo>
                    <a:pt x="1117" y="434"/>
                    <a:pt x="1197" y="433"/>
                    <a:pt x="1274" y="433"/>
                  </a:cubicBezTo>
                  <a:cubicBezTo>
                    <a:pt x="1469" y="433"/>
                    <a:pt x="1642" y="444"/>
                    <a:pt x="1775" y="444"/>
                  </a:cubicBezTo>
                  <a:cubicBezTo>
                    <a:pt x="1916" y="444"/>
                    <a:pt x="2010" y="431"/>
                    <a:pt x="2037" y="379"/>
                  </a:cubicBezTo>
                  <a:cubicBezTo>
                    <a:pt x="2067" y="287"/>
                    <a:pt x="1976" y="227"/>
                    <a:pt x="1794" y="166"/>
                  </a:cubicBezTo>
                  <a:cubicBezTo>
                    <a:pt x="1558" y="55"/>
                    <a:pt x="1316" y="1"/>
                    <a:pt x="10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3265727" y="3178364"/>
              <a:ext cx="19708" cy="7876"/>
            </a:xfrm>
            <a:custGeom>
              <a:avLst/>
              <a:gdLst/>
              <a:ahLst/>
              <a:cxnLst/>
              <a:rect l="l" t="t" r="r" b="b"/>
              <a:pathLst>
                <a:path w="1521" h="608" extrusionOk="0">
                  <a:moveTo>
                    <a:pt x="895" y="0"/>
                  </a:moveTo>
                  <a:cubicBezTo>
                    <a:pt x="820" y="0"/>
                    <a:pt x="745" y="10"/>
                    <a:pt x="669" y="32"/>
                  </a:cubicBezTo>
                  <a:cubicBezTo>
                    <a:pt x="457" y="62"/>
                    <a:pt x="274" y="153"/>
                    <a:pt x="122" y="305"/>
                  </a:cubicBezTo>
                  <a:cubicBezTo>
                    <a:pt x="31" y="427"/>
                    <a:pt x="1" y="548"/>
                    <a:pt x="31" y="579"/>
                  </a:cubicBezTo>
                  <a:cubicBezTo>
                    <a:pt x="51" y="599"/>
                    <a:pt x="82" y="607"/>
                    <a:pt x="121" y="607"/>
                  </a:cubicBezTo>
                  <a:cubicBezTo>
                    <a:pt x="258" y="607"/>
                    <a:pt x="500" y="505"/>
                    <a:pt x="760" y="457"/>
                  </a:cubicBezTo>
                  <a:cubicBezTo>
                    <a:pt x="1095" y="396"/>
                    <a:pt x="1429" y="427"/>
                    <a:pt x="1490" y="305"/>
                  </a:cubicBezTo>
                  <a:cubicBezTo>
                    <a:pt x="1520" y="244"/>
                    <a:pt x="1429" y="153"/>
                    <a:pt x="1308" y="92"/>
                  </a:cubicBezTo>
                  <a:cubicBezTo>
                    <a:pt x="1170" y="34"/>
                    <a:pt x="1033" y="0"/>
                    <a:pt x="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3248794" y="3120492"/>
              <a:ext cx="148102" cy="80539"/>
            </a:xfrm>
            <a:custGeom>
              <a:avLst/>
              <a:gdLst/>
              <a:ahLst/>
              <a:cxnLst/>
              <a:rect l="l" t="t" r="r" b="b"/>
              <a:pathLst>
                <a:path w="11430" h="6217" extrusionOk="0">
                  <a:moveTo>
                    <a:pt x="7235" y="0"/>
                  </a:moveTo>
                  <a:lnTo>
                    <a:pt x="4742" y="699"/>
                  </a:lnTo>
                  <a:lnTo>
                    <a:pt x="2037" y="1429"/>
                  </a:lnTo>
                  <a:lnTo>
                    <a:pt x="1" y="2280"/>
                  </a:lnTo>
                  <a:lnTo>
                    <a:pt x="305" y="3708"/>
                  </a:lnTo>
                  <a:cubicBezTo>
                    <a:pt x="305" y="3708"/>
                    <a:pt x="686" y="3836"/>
                    <a:pt x="1295" y="3836"/>
                  </a:cubicBezTo>
                  <a:cubicBezTo>
                    <a:pt x="1984" y="3836"/>
                    <a:pt x="2964" y="3673"/>
                    <a:pt x="4013" y="2979"/>
                  </a:cubicBezTo>
                  <a:cubicBezTo>
                    <a:pt x="5096" y="2231"/>
                    <a:pt x="6398" y="1746"/>
                    <a:pt x="7009" y="1746"/>
                  </a:cubicBezTo>
                  <a:cubicBezTo>
                    <a:pt x="7118" y="1746"/>
                    <a:pt x="7205" y="1761"/>
                    <a:pt x="7265" y="1793"/>
                  </a:cubicBezTo>
                  <a:cubicBezTo>
                    <a:pt x="7660" y="2037"/>
                    <a:pt x="7903" y="3465"/>
                    <a:pt x="9332" y="3708"/>
                  </a:cubicBezTo>
                  <a:cubicBezTo>
                    <a:pt x="9332" y="3708"/>
                    <a:pt x="9555" y="6216"/>
                    <a:pt x="10534" y="6216"/>
                  </a:cubicBezTo>
                  <a:cubicBezTo>
                    <a:pt x="10578" y="6216"/>
                    <a:pt x="10623" y="6211"/>
                    <a:pt x="10669" y="6201"/>
                  </a:cubicBezTo>
                  <a:cubicBezTo>
                    <a:pt x="11429" y="6049"/>
                    <a:pt x="10973" y="3009"/>
                    <a:pt x="10669" y="1307"/>
                  </a:cubicBezTo>
                  <a:cubicBezTo>
                    <a:pt x="10518" y="608"/>
                    <a:pt x="9940" y="122"/>
                    <a:pt x="9241" y="91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3383867" y="3183443"/>
              <a:ext cx="29232" cy="36973"/>
            </a:xfrm>
            <a:custGeom>
              <a:avLst/>
              <a:gdLst/>
              <a:ahLst/>
              <a:cxnLst/>
              <a:rect l="l" t="t" r="r" b="b"/>
              <a:pathLst>
                <a:path w="2256" h="2854" extrusionOk="0">
                  <a:moveTo>
                    <a:pt x="889" y="1"/>
                  </a:moveTo>
                  <a:cubicBezTo>
                    <a:pt x="434" y="1"/>
                    <a:pt x="15" y="217"/>
                    <a:pt x="0" y="217"/>
                  </a:cubicBezTo>
                  <a:cubicBezTo>
                    <a:pt x="0" y="217"/>
                    <a:pt x="395" y="2801"/>
                    <a:pt x="395" y="2831"/>
                  </a:cubicBezTo>
                  <a:cubicBezTo>
                    <a:pt x="401" y="2842"/>
                    <a:pt x="466" y="2853"/>
                    <a:pt x="568" y="2853"/>
                  </a:cubicBezTo>
                  <a:cubicBezTo>
                    <a:pt x="1032" y="2853"/>
                    <a:pt x="2256" y="2625"/>
                    <a:pt x="2006" y="1129"/>
                  </a:cubicBezTo>
                  <a:cubicBezTo>
                    <a:pt x="1853" y="225"/>
                    <a:pt x="1352" y="1"/>
                    <a:pt x="889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3393713" y="3190581"/>
              <a:ext cx="11428" cy="21077"/>
            </a:xfrm>
            <a:custGeom>
              <a:avLst/>
              <a:gdLst/>
              <a:ahLst/>
              <a:cxnLst/>
              <a:rect l="l" t="t" r="r" b="b"/>
              <a:pathLst>
                <a:path w="882" h="1627" extrusionOk="0">
                  <a:moveTo>
                    <a:pt x="213" y="1"/>
                  </a:moveTo>
                  <a:cubicBezTo>
                    <a:pt x="152" y="1"/>
                    <a:pt x="91" y="31"/>
                    <a:pt x="61" y="92"/>
                  </a:cubicBezTo>
                  <a:cubicBezTo>
                    <a:pt x="31" y="122"/>
                    <a:pt x="0" y="153"/>
                    <a:pt x="0" y="213"/>
                  </a:cubicBezTo>
                  <a:cubicBezTo>
                    <a:pt x="0" y="282"/>
                    <a:pt x="17" y="316"/>
                    <a:pt x="26" y="316"/>
                  </a:cubicBezTo>
                  <a:cubicBezTo>
                    <a:pt x="29" y="316"/>
                    <a:pt x="31" y="312"/>
                    <a:pt x="31" y="305"/>
                  </a:cubicBezTo>
                  <a:lnTo>
                    <a:pt x="31" y="213"/>
                  </a:lnTo>
                  <a:cubicBezTo>
                    <a:pt x="61" y="153"/>
                    <a:pt x="122" y="92"/>
                    <a:pt x="213" y="92"/>
                  </a:cubicBezTo>
                  <a:cubicBezTo>
                    <a:pt x="335" y="122"/>
                    <a:pt x="426" y="183"/>
                    <a:pt x="487" y="305"/>
                  </a:cubicBezTo>
                  <a:cubicBezTo>
                    <a:pt x="578" y="426"/>
                    <a:pt x="639" y="578"/>
                    <a:pt x="669" y="730"/>
                  </a:cubicBezTo>
                  <a:cubicBezTo>
                    <a:pt x="730" y="1034"/>
                    <a:pt x="639" y="1308"/>
                    <a:pt x="426" y="1490"/>
                  </a:cubicBezTo>
                  <a:cubicBezTo>
                    <a:pt x="335" y="1551"/>
                    <a:pt x="274" y="1551"/>
                    <a:pt x="183" y="1551"/>
                  </a:cubicBezTo>
                  <a:cubicBezTo>
                    <a:pt x="122" y="1520"/>
                    <a:pt x="91" y="1490"/>
                    <a:pt x="91" y="1490"/>
                  </a:cubicBezTo>
                  <a:lnTo>
                    <a:pt x="91" y="1490"/>
                  </a:lnTo>
                  <a:cubicBezTo>
                    <a:pt x="91" y="1520"/>
                    <a:pt x="91" y="1551"/>
                    <a:pt x="183" y="1581"/>
                  </a:cubicBezTo>
                  <a:cubicBezTo>
                    <a:pt x="228" y="1612"/>
                    <a:pt x="274" y="1627"/>
                    <a:pt x="319" y="1627"/>
                  </a:cubicBezTo>
                  <a:cubicBezTo>
                    <a:pt x="365" y="1627"/>
                    <a:pt x="411" y="1612"/>
                    <a:pt x="456" y="1581"/>
                  </a:cubicBezTo>
                  <a:cubicBezTo>
                    <a:pt x="730" y="1399"/>
                    <a:pt x="882" y="1064"/>
                    <a:pt x="790" y="730"/>
                  </a:cubicBezTo>
                  <a:cubicBezTo>
                    <a:pt x="760" y="548"/>
                    <a:pt x="699" y="365"/>
                    <a:pt x="608" y="244"/>
                  </a:cubicBezTo>
                  <a:cubicBezTo>
                    <a:pt x="517" y="92"/>
                    <a:pt x="365" y="1"/>
                    <a:pt x="213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3264159" y="3109066"/>
              <a:ext cx="85868" cy="21284"/>
            </a:xfrm>
            <a:custGeom>
              <a:avLst/>
              <a:gdLst/>
              <a:ahLst/>
              <a:cxnLst/>
              <a:rect l="l" t="t" r="r" b="b"/>
              <a:pathLst>
                <a:path w="6627" h="1643" extrusionOk="0">
                  <a:moveTo>
                    <a:pt x="5076" y="1"/>
                  </a:moveTo>
                  <a:cubicBezTo>
                    <a:pt x="4559" y="1"/>
                    <a:pt x="4012" y="92"/>
                    <a:pt x="3526" y="274"/>
                  </a:cubicBezTo>
                  <a:cubicBezTo>
                    <a:pt x="3040" y="457"/>
                    <a:pt x="2553" y="609"/>
                    <a:pt x="2067" y="730"/>
                  </a:cubicBezTo>
                  <a:cubicBezTo>
                    <a:pt x="1884" y="772"/>
                    <a:pt x="1694" y="795"/>
                    <a:pt x="1503" y="795"/>
                  </a:cubicBezTo>
                  <a:cubicBezTo>
                    <a:pt x="1283" y="795"/>
                    <a:pt x="1063" y="765"/>
                    <a:pt x="851" y="700"/>
                  </a:cubicBezTo>
                  <a:cubicBezTo>
                    <a:pt x="608" y="609"/>
                    <a:pt x="365" y="457"/>
                    <a:pt x="182" y="244"/>
                  </a:cubicBezTo>
                  <a:cubicBezTo>
                    <a:pt x="61" y="92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22"/>
                    <a:pt x="122" y="305"/>
                  </a:cubicBezTo>
                  <a:cubicBezTo>
                    <a:pt x="304" y="548"/>
                    <a:pt x="547" y="730"/>
                    <a:pt x="821" y="821"/>
                  </a:cubicBezTo>
                  <a:cubicBezTo>
                    <a:pt x="1087" y="916"/>
                    <a:pt x="1353" y="964"/>
                    <a:pt x="1619" y="964"/>
                  </a:cubicBezTo>
                  <a:cubicBezTo>
                    <a:pt x="1778" y="964"/>
                    <a:pt x="1938" y="947"/>
                    <a:pt x="2097" y="913"/>
                  </a:cubicBezTo>
                  <a:cubicBezTo>
                    <a:pt x="2614" y="821"/>
                    <a:pt x="3131" y="669"/>
                    <a:pt x="3617" y="457"/>
                  </a:cubicBezTo>
                  <a:cubicBezTo>
                    <a:pt x="4073" y="274"/>
                    <a:pt x="4559" y="183"/>
                    <a:pt x="5076" y="183"/>
                  </a:cubicBezTo>
                  <a:cubicBezTo>
                    <a:pt x="5471" y="183"/>
                    <a:pt x="5866" y="335"/>
                    <a:pt x="6170" y="639"/>
                  </a:cubicBezTo>
                  <a:cubicBezTo>
                    <a:pt x="6353" y="821"/>
                    <a:pt x="6505" y="1065"/>
                    <a:pt x="6535" y="1338"/>
                  </a:cubicBezTo>
                  <a:cubicBezTo>
                    <a:pt x="6565" y="1520"/>
                    <a:pt x="6565" y="1642"/>
                    <a:pt x="6565" y="1642"/>
                  </a:cubicBezTo>
                  <a:cubicBezTo>
                    <a:pt x="6626" y="1551"/>
                    <a:pt x="6626" y="1429"/>
                    <a:pt x="6626" y="1338"/>
                  </a:cubicBezTo>
                  <a:cubicBezTo>
                    <a:pt x="6596" y="1034"/>
                    <a:pt x="6474" y="730"/>
                    <a:pt x="6262" y="517"/>
                  </a:cubicBezTo>
                  <a:cubicBezTo>
                    <a:pt x="5958" y="213"/>
                    <a:pt x="5532" y="31"/>
                    <a:pt x="5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3233442" y="3123187"/>
              <a:ext cx="109891" cy="18888"/>
            </a:xfrm>
            <a:custGeom>
              <a:avLst/>
              <a:gdLst/>
              <a:ahLst/>
              <a:cxnLst/>
              <a:rect l="l" t="t" r="r" b="b"/>
              <a:pathLst>
                <a:path w="8481" h="1458" extrusionOk="0">
                  <a:moveTo>
                    <a:pt x="7147" y="0"/>
                  </a:moveTo>
                  <a:cubicBezTo>
                    <a:pt x="6705" y="0"/>
                    <a:pt x="6246" y="121"/>
                    <a:pt x="5836" y="339"/>
                  </a:cubicBezTo>
                  <a:cubicBezTo>
                    <a:pt x="5319" y="613"/>
                    <a:pt x="4772" y="856"/>
                    <a:pt x="4195" y="1099"/>
                  </a:cubicBezTo>
                  <a:cubicBezTo>
                    <a:pt x="3816" y="1211"/>
                    <a:pt x="3424" y="1265"/>
                    <a:pt x="3034" y="1265"/>
                  </a:cubicBezTo>
                  <a:cubicBezTo>
                    <a:pt x="2361" y="1265"/>
                    <a:pt x="1691" y="1103"/>
                    <a:pt x="1094" y="795"/>
                  </a:cubicBezTo>
                  <a:cubicBezTo>
                    <a:pt x="699" y="582"/>
                    <a:pt x="335" y="309"/>
                    <a:pt x="0" y="5"/>
                  </a:cubicBezTo>
                  <a:lnTo>
                    <a:pt x="0" y="5"/>
                  </a:lnTo>
                  <a:cubicBezTo>
                    <a:pt x="61" y="127"/>
                    <a:pt x="122" y="218"/>
                    <a:pt x="213" y="309"/>
                  </a:cubicBezTo>
                  <a:cubicBezTo>
                    <a:pt x="456" y="552"/>
                    <a:pt x="730" y="765"/>
                    <a:pt x="1003" y="917"/>
                  </a:cubicBezTo>
                  <a:cubicBezTo>
                    <a:pt x="1650" y="1269"/>
                    <a:pt x="2372" y="1458"/>
                    <a:pt x="3088" y="1458"/>
                  </a:cubicBezTo>
                  <a:cubicBezTo>
                    <a:pt x="3484" y="1458"/>
                    <a:pt x="3877" y="1400"/>
                    <a:pt x="4256" y="1282"/>
                  </a:cubicBezTo>
                  <a:cubicBezTo>
                    <a:pt x="4833" y="1038"/>
                    <a:pt x="5380" y="795"/>
                    <a:pt x="5927" y="522"/>
                  </a:cubicBezTo>
                  <a:cubicBezTo>
                    <a:pt x="6310" y="303"/>
                    <a:pt x="6717" y="183"/>
                    <a:pt x="7149" y="183"/>
                  </a:cubicBezTo>
                  <a:cubicBezTo>
                    <a:pt x="7197" y="183"/>
                    <a:pt x="7246" y="184"/>
                    <a:pt x="7295" y="187"/>
                  </a:cubicBezTo>
                  <a:cubicBezTo>
                    <a:pt x="7334" y="183"/>
                    <a:pt x="7373" y="182"/>
                    <a:pt x="7412" y="182"/>
                  </a:cubicBezTo>
                  <a:cubicBezTo>
                    <a:pt x="7683" y="182"/>
                    <a:pt x="7968" y="271"/>
                    <a:pt x="8207" y="430"/>
                  </a:cubicBezTo>
                  <a:cubicBezTo>
                    <a:pt x="8389" y="552"/>
                    <a:pt x="8481" y="643"/>
                    <a:pt x="8481" y="643"/>
                  </a:cubicBezTo>
                  <a:cubicBezTo>
                    <a:pt x="8420" y="522"/>
                    <a:pt x="8359" y="430"/>
                    <a:pt x="8237" y="370"/>
                  </a:cubicBezTo>
                  <a:cubicBezTo>
                    <a:pt x="7994" y="157"/>
                    <a:pt x="7660" y="35"/>
                    <a:pt x="7295" y="5"/>
                  </a:cubicBezTo>
                  <a:cubicBezTo>
                    <a:pt x="7246" y="2"/>
                    <a:pt x="7197" y="0"/>
                    <a:pt x="7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3118450" y="3434338"/>
              <a:ext cx="190640" cy="146957"/>
            </a:xfrm>
            <a:custGeom>
              <a:avLst/>
              <a:gdLst/>
              <a:ahLst/>
              <a:cxnLst/>
              <a:rect l="l" t="t" r="r" b="b"/>
              <a:pathLst>
                <a:path w="14713" h="11344" extrusionOk="0">
                  <a:moveTo>
                    <a:pt x="2919" y="0"/>
                  </a:moveTo>
                  <a:lnTo>
                    <a:pt x="1" y="639"/>
                  </a:lnTo>
                  <a:cubicBezTo>
                    <a:pt x="1" y="639"/>
                    <a:pt x="3071" y="7022"/>
                    <a:pt x="5289" y="9362"/>
                  </a:cubicBezTo>
                  <a:cubicBezTo>
                    <a:pt x="5289" y="9362"/>
                    <a:pt x="6776" y="11344"/>
                    <a:pt x="9322" y="11344"/>
                  </a:cubicBezTo>
                  <a:cubicBezTo>
                    <a:pt x="9866" y="11344"/>
                    <a:pt x="10459" y="11253"/>
                    <a:pt x="11095" y="11034"/>
                  </a:cubicBezTo>
                  <a:cubicBezTo>
                    <a:pt x="14712" y="9757"/>
                    <a:pt x="11733" y="7508"/>
                    <a:pt x="11733" y="7508"/>
                  </a:cubicBezTo>
                  <a:lnTo>
                    <a:pt x="2919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3085375" y="3326834"/>
              <a:ext cx="129586" cy="116566"/>
            </a:xfrm>
            <a:custGeom>
              <a:avLst/>
              <a:gdLst/>
              <a:ahLst/>
              <a:cxnLst/>
              <a:rect l="l" t="t" r="r" b="b"/>
              <a:pathLst>
                <a:path w="10001" h="8998" extrusionOk="0">
                  <a:moveTo>
                    <a:pt x="1034" y="0"/>
                  </a:moveTo>
                  <a:cubicBezTo>
                    <a:pt x="426" y="31"/>
                    <a:pt x="0" y="608"/>
                    <a:pt x="183" y="1216"/>
                  </a:cubicBezTo>
                  <a:lnTo>
                    <a:pt x="3952" y="8542"/>
                  </a:lnTo>
                  <a:cubicBezTo>
                    <a:pt x="4073" y="8846"/>
                    <a:pt x="4377" y="8998"/>
                    <a:pt x="4712" y="8998"/>
                  </a:cubicBezTo>
                  <a:lnTo>
                    <a:pt x="9271" y="8998"/>
                  </a:lnTo>
                  <a:cubicBezTo>
                    <a:pt x="9727" y="8967"/>
                    <a:pt x="10001" y="8450"/>
                    <a:pt x="9757" y="8055"/>
                  </a:cubicBezTo>
                  <a:lnTo>
                    <a:pt x="6110" y="852"/>
                  </a:lnTo>
                  <a:cubicBezTo>
                    <a:pt x="5867" y="335"/>
                    <a:pt x="5350" y="0"/>
                    <a:pt x="4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3085375" y="3332741"/>
              <a:ext cx="124856" cy="110659"/>
            </a:xfrm>
            <a:custGeom>
              <a:avLst/>
              <a:gdLst/>
              <a:ahLst/>
              <a:cxnLst/>
              <a:rect l="l" t="t" r="r" b="b"/>
              <a:pathLst>
                <a:path w="9636" h="8542" extrusionOk="0">
                  <a:moveTo>
                    <a:pt x="791" y="0"/>
                  </a:moveTo>
                  <a:cubicBezTo>
                    <a:pt x="304" y="0"/>
                    <a:pt x="0" y="487"/>
                    <a:pt x="213" y="912"/>
                  </a:cubicBezTo>
                  <a:lnTo>
                    <a:pt x="3921" y="8086"/>
                  </a:lnTo>
                  <a:cubicBezTo>
                    <a:pt x="4043" y="8359"/>
                    <a:pt x="4347" y="8542"/>
                    <a:pt x="4681" y="8542"/>
                  </a:cubicBezTo>
                  <a:lnTo>
                    <a:pt x="9180" y="8542"/>
                  </a:lnTo>
                  <a:cubicBezTo>
                    <a:pt x="9453" y="8542"/>
                    <a:pt x="9636" y="8268"/>
                    <a:pt x="9514" y="8025"/>
                  </a:cubicBezTo>
                  <a:lnTo>
                    <a:pt x="5867" y="821"/>
                  </a:lnTo>
                  <a:cubicBezTo>
                    <a:pt x="5624" y="304"/>
                    <a:pt x="5107" y="0"/>
                    <a:pt x="4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3104277" y="3371724"/>
              <a:ext cx="67754" cy="78764"/>
            </a:xfrm>
            <a:custGeom>
              <a:avLst/>
              <a:gdLst/>
              <a:ahLst/>
              <a:cxnLst/>
              <a:rect l="l" t="t" r="r" b="b"/>
              <a:pathLst>
                <a:path w="5229" h="6080" extrusionOk="0">
                  <a:moveTo>
                    <a:pt x="2766" y="1"/>
                  </a:moveTo>
                  <a:lnTo>
                    <a:pt x="487" y="912"/>
                  </a:lnTo>
                  <a:lnTo>
                    <a:pt x="0" y="2736"/>
                  </a:lnTo>
                  <a:lnTo>
                    <a:pt x="1095" y="5472"/>
                  </a:lnTo>
                  <a:lnTo>
                    <a:pt x="5107" y="6080"/>
                  </a:lnTo>
                  <a:lnTo>
                    <a:pt x="3921" y="4864"/>
                  </a:lnTo>
                  <a:lnTo>
                    <a:pt x="4073" y="3800"/>
                  </a:lnTo>
                  <a:cubicBezTo>
                    <a:pt x="4073" y="3800"/>
                    <a:pt x="5228" y="3466"/>
                    <a:pt x="5228" y="3283"/>
                  </a:cubicBezTo>
                  <a:cubicBezTo>
                    <a:pt x="5228" y="3101"/>
                    <a:pt x="5076" y="2523"/>
                    <a:pt x="4894" y="2493"/>
                  </a:cubicBezTo>
                  <a:cubicBezTo>
                    <a:pt x="4469" y="2615"/>
                    <a:pt x="4013" y="2736"/>
                    <a:pt x="3587" y="2919"/>
                  </a:cubicBezTo>
                  <a:cubicBezTo>
                    <a:pt x="3587" y="2919"/>
                    <a:pt x="4985" y="1824"/>
                    <a:pt x="4955" y="1642"/>
                  </a:cubicBezTo>
                  <a:cubicBezTo>
                    <a:pt x="4894" y="1460"/>
                    <a:pt x="4742" y="1004"/>
                    <a:pt x="4469" y="943"/>
                  </a:cubicBezTo>
                  <a:cubicBezTo>
                    <a:pt x="4461" y="941"/>
                    <a:pt x="4452" y="940"/>
                    <a:pt x="4442" y="940"/>
                  </a:cubicBezTo>
                  <a:cubicBezTo>
                    <a:pt x="4075" y="940"/>
                    <a:pt x="1946" y="1976"/>
                    <a:pt x="1946" y="1976"/>
                  </a:cubicBezTo>
                  <a:lnTo>
                    <a:pt x="1551" y="2797"/>
                  </a:lnTo>
                  <a:lnTo>
                    <a:pt x="1247" y="1460"/>
                  </a:lnTo>
                  <a:cubicBezTo>
                    <a:pt x="1247" y="1460"/>
                    <a:pt x="3253" y="912"/>
                    <a:pt x="2766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3142081" y="3409139"/>
              <a:ext cx="8280" cy="18512"/>
            </a:xfrm>
            <a:custGeom>
              <a:avLst/>
              <a:gdLst/>
              <a:ahLst/>
              <a:cxnLst/>
              <a:rect l="l" t="t" r="r" b="b"/>
              <a:pathLst>
                <a:path w="639" h="1429" extrusionOk="0">
                  <a:moveTo>
                    <a:pt x="639" y="0"/>
                  </a:moveTo>
                  <a:cubicBezTo>
                    <a:pt x="639" y="0"/>
                    <a:pt x="547" y="31"/>
                    <a:pt x="426" y="122"/>
                  </a:cubicBezTo>
                  <a:cubicBezTo>
                    <a:pt x="152" y="395"/>
                    <a:pt x="0" y="790"/>
                    <a:pt x="61" y="1186"/>
                  </a:cubicBezTo>
                  <a:cubicBezTo>
                    <a:pt x="61" y="1338"/>
                    <a:pt x="122" y="1429"/>
                    <a:pt x="122" y="1429"/>
                  </a:cubicBezTo>
                  <a:cubicBezTo>
                    <a:pt x="122" y="1155"/>
                    <a:pt x="152" y="912"/>
                    <a:pt x="213" y="669"/>
                  </a:cubicBezTo>
                  <a:cubicBezTo>
                    <a:pt x="335" y="426"/>
                    <a:pt x="456" y="213"/>
                    <a:pt x="639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3129877" y="3390238"/>
              <a:ext cx="35853" cy="31907"/>
            </a:xfrm>
            <a:custGeom>
              <a:avLst/>
              <a:gdLst/>
              <a:ahLst/>
              <a:cxnLst/>
              <a:rect l="l" t="t" r="r" b="b"/>
              <a:pathLst>
                <a:path w="2767" h="2463" extrusionOk="0">
                  <a:moveTo>
                    <a:pt x="2766" y="0"/>
                  </a:moveTo>
                  <a:lnTo>
                    <a:pt x="2766" y="0"/>
                  </a:lnTo>
                  <a:cubicBezTo>
                    <a:pt x="2553" y="31"/>
                    <a:pt x="2371" y="91"/>
                    <a:pt x="2158" y="152"/>
                  </a:cubicBezTo>
                  <a:cubicBezTo>
                    <a:pt x="1824" y="274"/>
                    <a:pt x="1307" y="426"/>
                    <a:pt x="790" y="638"/>
                  </a:cubicBezTo>
                  <a:cubicBezTo>
                    <a:pt x="486" y="730"/>
                    <a:pt x="274" y="942"/>
                    <a:pt x="182" y="1216"/>
                  </a:cubicBezTo>
                  <a:cubicBezTo>
                    <a:pt x="122" y="1429"/>
                    <a:pt x="91" y="1641"/>
                    <a:pt x="91" y="1885"/>
                  </a:cubicBezTo>
                  <a:cubicBezTo>
                    <a:pt x="61" y="2067"/>
                    <a:pt x="30" y="2280"/>
                    <a:pt x="0" y="2462"/>
                  </a:cubicBezTo>
                  <a:cubicBezTo>
                    <a:pt x="91" y="2310"/>
                    <a:pt x="152" y="2097"/>
                    <a:pt x="152" y="1885"/>
                  </a:cubicBezTo>
                  <a:cubicBezTo>
                    <a:pt x="182" y="1672"/>
                    <a:pt x="213" y="1459"/>
                    <a:pt x="304" y="1246"/>
                  </a:cubicBezTo>
                  <a:cubicBezTo>
                    <a:pt x="334" y="1125"/>
                    <a:pt x="395" y="1034"/>
                    <a:pt x="486" y="942"/>
                  </a:cubicBezTo>
                  <a:cubicBezTo>
                    <a:pt x="578" y="851"/>
                    <a:pt x="699" y="790"/>
                    <a:pt x="821" y="730"/>
                  </a:cubicBezTo>
                  <a:cubicBezTo>
                    <a:pt x="1368" y="547"/>
                    <a:pt x="1854" y="365"/>
                    <a:pt x="2189" y="243"/>
                  </a:cubicBezTo>
                  <a:cubicBezTo>
                    <a:pt x="2401" y="182"/>
                    <a:pt x="2584" y="91"/>
                    <a:pt x="276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3122389" y="3405590"/>
              <a:ext cx="2773" cy="11439"/>
            </a:xfrm>
            <a:custGeom>
              <a:avLst/>
              <a:gdLst/>
              <a:ahLst/>
              <a:cxnLst/>
              <a:rect l="l" t="t" r="r" b="b"/>
              <a:pathLst>
                <a:path w="214" h="883" extrusionOk="0">
                  <a:moveTo>
                    <a:pt x="183" y="1"/>
                  </a:moveTo>
                  <a:cubicBezTo>
                    <a:pt x="153" y="1"/>
                    <a:pt x="92" y="183"/>
                    <a:pt x="31" y="426"/>
                  </a:cubicBezTo>
                  <a:cubicBezTo>
                    <a:pt x="1" y="578"/>
                    <a:pt x="1" y="730"/>
                    <a:pt x="31" y="882"/>
                  </a:cubicBezTo>
                  <a:cubicBezTo>
                    <a:pt x="61" y="882"/>
                    <a:pt x="122" y="700"/>
                    <a:pt x="183" y="456"/>
                  </a:cubicBezTo>
                  <a:cubicBezTo>
                    <a:pt x="213" y="305"/>
                    <a:pt x="213" y="153"/>
                    <a:pt x="183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3122000" y="3344557"/>
              <a:ext cx="14577" cy="12229"/>
            </a:xfrm>
            <a:custGeom>
              <a:avLst/>
              <a:gdLst/>
              <a:ahLst/>
              <a:cxnLst/>
              <a:rect l="l" t="t" r="r" b="b"/>
              <a:pathLst>
                <a:path w="1125" h="944" extrusionOk="0">
                  <a:moveTo>
                    <a:pt x="487" y="0"/>
                  </a:moveTo>
                  <a:cubicBezTo>
                    <a:pt x="213" y="0"/>
                    <a:pt x="0" y="213"/>
                    <a:pt x="0" y="456"/>
                  </a:cubicBezTo>
                  <a:cubicBezTo>
                    <a:pt x="0" y="751"/>
                    <a:pt x="248" y="943"/>
                    <a:pt x="501" y="943"/>
                  </a:cubicBezTo>
                  <a:cubicBezTo>
                    <a:pt x="613" y="943"/>
                    <a:pt x="727" y="905"/>
                    <a:pt x="821" y="821"/>
                  </a:cubicBezTo>
                  <a:cubicBezTo>
                    <a:pt x="1125" y="517"/>
                    <a:pt x="912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37C9900-78CA-9243-8429-0FE30B050920}"/>
              </a:ext>
            </a:extLst>
          </p:cNvPr>
          <p:cNvSpPr txBox="1"/>
          <p:nvPr/>
        </p:nvSpPr>
        <p:spPr>
          <a:xfrm>
            <a:off x="598696" y="4005995"/>
            <a:ext cx="2209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tx1"/>
                </a:solidFill>
                <a:latin typeface="Shippori Antique" panose="020B0604020202020204" charset="-128"/>
                <a:ea typeface="Shippori Antique" panose="020B0604020202020204" charset="-128"/>
              </a:rPr>
              <a:t>Cazacu</a:t>
            </a:r>
            <a:r>
              <a:rPr lang="en-US" b="1" dirty="0">
                <a:latin typeface="Shippori Antique" panose="020B0604020202020204" charset="-128"/>
                <a:ea typeface="Shippori Antique" panose="020B0604020202020204" charset="-128"/>
              </a:rPr>
              <a:t> </a:t>
            </a:r>
            <a:r>
              <a:rPr lang="en-US" b="1" dirty="0">
                <a:solidFill>
                  <a:srgbClr val="FB6979"/>
                </a:solidFill>
                <a:latin typeface="Shippori Antique" panose="020B0604020202020204" charset="-128"/>
                <a:ea typeface="Shippori Antique" panose="020B0604020202020204" charset="-128"/>
              </a:rPr>
              <a:t>Ion</a:t>
            </a:r>
          </a:p>
          <a:p>
            <a:r>
              <a:rPr lang="en-US" b="1" dirty="0" err="1">
                <a:solidFill>
                  <a:srgbClr val="FB6979"/>
                </a:solidFill>
                <a:latin typeface="Shippori Antique" panose="020B0604020202020204" charset="-128"/>
                <a:ea typeface="Shippori Antique" panose="020B0604020202020204" charset="-128"/>
              </a:rPr>
              <a:t>Chiriac</a:t>
            </a:r>
            <a:r>
              <a:rPr lang="en-US" b="1" dirty="0">
                <a:latin typeface="Shippori Antique" panose="020B0604020202020204" charset="-128"/>
                <a:ea typeface="Shippori Antique" panose="020B0604020202020204" charset="-128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Shippori Antique" panose="020B0604020202020204" charset="-128"/>
                <a:ea typeface="Shippori Antique" panose="020B0604020202020204" charset="-128"/>
              </a:rPr>
              <a:t>Laura-Florina</a:t>
            </a:r>
            <a:endParaRPr lang="ro-RO" b="1" dirty="0">
              <a:solidFill>
                <a:schemeClr val="tx1"/>
              </a:solidFill>
              <a:latin typeface="Shippori Antique" panose="020B0604020202020204" charset="-128"/>
              <a:ea typeface="Shippori Antique" panose="020B060402020202020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5"/>
          <p:cNvSpPr txBox="1">
            <a:spLocks noGrp="1"/>
          </p:cNvSpPr>
          <p:nvPr>
            <p:ph type="title"/>
          </p:nvPr>
        </p:nvSpPr>
        <p:spPr>
          <a:xfrm>
            <a:off x="1001136" y="1357049"/>
            <a:ext cx="3257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∙ 01 ∙</a:t>
            </a:r>
            <a:endParaRPr dirty="0"/>
          </a:p>
        </p:txBody>
      </p:sp>
      <p:sp>
        <p:nvSpPr>
          <p:cNvPr id="322" name="Google Shape;322;p35"/>
          <p:cNvSpPr txBox="1">
            <a:spLocks noGrp="1"/>
          </p:cNvSpPr>
          <p:nvPr>
            <p:ph type="subTitle" idx="1"/>
          </p:nvPr>
        </p:nvSpPr>
        <p:spPr>
          <a:xfrm>
            <a:off x="1001136" y="2237624"/>
            <a:ext cx="3257400" cy="6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Attributes: </a:t>
            </a:r>
            <a:r>
              <a:rPr lang="en-GB" sz="1200" dirty="0" err="1"/>
              <a:t>user_id</a:t>
            </a:r>
            <a:r>
              <a:rPr lang="en-GB" sz="1200" dirty="0"/>
              <a:t>, name, email, password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Responsibility: rent cars.</a:t>
            </a:r>
            <a:endParaRPr sz="1200" dirty="0"/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2"/>
          </p:nvPr>
        </p:nvSpPr>
        <p:spPr>
          <a:xfrm>
            <a:off x="1001128" y="1907877"/>
            <a:ext cx="3257400" cy="5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</a:t>
            </a:r>
            <a:endParaRPr dirty="0"/>
          </a:p>
        </p:txBody>
      </p:sp>
      <p:sp>
        <p:nvSpPr>
          <p:cNvPr id="324" name="Google Shape;324;p35"/>
          <p:cNvSpPr txBox="1">
            <a:spLocks noGrp="1"/>
          </p:cNvSpPr>
          <p:nvPr>
            <p:ph type="title" idx="3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Entities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25" name="Google Shape;325;p35"/>
          <p:cNvSpPr txBox="1">
            <a:spLocks noGrp="1"/>
          </p:cNvSpPr>
          <p:nvPr>
            <p:ph type="title" idx="4"/>
          </p:nvPr>
        </p:nvSpPr>
        <p:spPr>
          <a:xfrm>
            <a:off x="4885415" y="1356700"/>
            <a:ext cx="3257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∙ 02 ∙</a:t>
            </a:r>
            <a:endParaRPr dirty="0"/>
          </a:p>
        </p:txBody>
      </p:sp>
      <p:sp>
        <p:nvSpPr>
          <p:cNvPr id="326" name="Google Shape;326;p35"/>
          <p:cNvSpPr txBox="1">
            <a:spLocks noGrp="1"/>
          </p:cNvSpPr>
          <p:nvPr>
            <p:ph type="subTitle" idx="5"/>
          </p:nvPr>
        </p:nvSpPr>
        <p:spPr>
          <a:xfrm>
            <a:off x="4572088" y="2237275"/>
            <a:ext cx="3804584" cy="6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200" dirty="0"/>
              <a:t>At</a:t>
            </a:r>
            <a:r>
              <a:rPr lang="en-US" sz="1200" dirty="0"/>
              <a:t>t</a:t>
            </a:r>
            <a:r>
              <a:rPr lang="ro-RO" sz="1200" dirty="0"/>
              <a:t>ribute</a:t>
            </a:r>
            <a:r>
              <a:rPr lang="en-US" sz="1200" dirty="0"/>
              <a:t>s</a:t>
            </a:r>
            <a:r>
              <a:rPr lang="ro-RO" sz="1200" dirty="0"/>
              <a:t>: vin, make, model, available, status_code</a:t>
            </a:r>
            <a:endParaRPr lang="en-US"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Responsibility: Represents the car available for rental.</a:t>
            </a:r>
            <a:endParaRPr sz="1200" dirty="0"/>
          </a:p>
        </p:txBody>
      </p:sp>
      <p:sp>
        <p:nvSpPr>
          <p:cNvPr id="327" name="Google Shape;327;p35"/>
          <p:cNvSpPr txBox="1">
            <a:spLocks noGrp="1"/>
          </p:cNvSpPr>
          <p:nvPr>
            <p:ph type="subTitle" idx="6"/>
          </p:nvPr>
        </p:nvSpPr>
        <p:spPr>
          <a:xfrm>
            <a:off x="4885407" y="1907213"/>
            <a:ext cx="3257400" cy="5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</a:t>
            </a:r>
            <a:endParaRPr dirty="0"/>
          </a:p>
        </p:txBody>
      </p:sp>
      <p:sp>
        <p:nvSpPr>
          <p:cNvPr id="328" name="Google Shape;328;p35"/>
          <p:cNvSpPr txBox="1">
            <a:spLocks noGrp="1"/>
          </p:cNvSpPr>
          <p:nvPr>
            <p:ph type="title" idx="7"/>
          </p:nvPr>
        </p:nvSpPr>
        <p:spPr>
          <a:xfrm>
            <a:off x="1001128" y="3054505"/>
            <a:ext cx="3257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∙ 03 ∙</a:t>
            </a:r>
            <a:endParaRPr dirty="0"/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8"/>
          </p:nvPr>
        </p:nvSpPr>
        <p:spPr>
          <a:xfrm>
            <a:off x="715100" y="4071607"/>
            <a:ext cx="3817322" cy="6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Responsibility: Manages communication between the client and machines, validates requests and responds to actions.</a:t>
            </a:r>
            <a:endParaRPr sz="1200" dirty="0"/>
          </a:p>
        </p:txBody>
      </p:sp>
      <p:sp>
        <p:nvSpPr>
          <p:cNvPr id="330" name="Google Shape;330;p35"/>
          <p:cNvSpPr txBox="1">
            <a:spLocks noGrp="1"/>
          </p:cNvSpPr>
          <p:nvPr>
            <p:ph type="subTitle" idx="9"/>
          </p:nvPr>
        </p:nvSpPr>
        <p:spPr>
          <a:xfrm>
            <a:off x="1014063" y="3708309"/>
            <a:ext cx="3257400" cy="5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</a:t>
            </a:r>
            <a:endParaRPr dirty="0"/>
          </a:p>
        </p:txBody>
      </p:sp>
      <p:sp>
        <p:nvSpPr>
          <p:cNvPr id="331" name="Google Shape;331;p35"/>
          <p:cNvSpPr txBox="1">
            <a:spLocks noGrp="1"/>
          </p:cNvSpPr>
          <p:nvPr>
            <p:ph type="title" idx="13"/>
          </p:nvPr>
        </p:nvSpPr>
        <p:spPr>
          <a:xfrm>
            <a:off x="4885407" y="3054505"/>
            <a:ext cx="3257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∙ 04 ∙</a:t>
            </a:r>
            <a:endParaRPr dirty="0"/>
          </a:p>
        </p:txBody>
      </p:sp>
      <p:sp>
        <p:nvSpPr>
          <p:cNvPr id="332" name="Google Shape;332;p35"/>
          <p:cNvSpPr txBox="1">
            <a:spLocks noGrp="1"/>
          </p:cNvSpPr>
          <p:nvPr>
            <p:ph type="subTitle" idx="14"/>
          </p:nvPr>
        </p:nvSpPr>
        <p:spPr>
          <a:xfrm>
            <a:off x="4885414" y="4087402"/>
            <a:ext cx="3257400" cy="6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Responsibility: Graphical user interface, sends requests to the server.</a:t>
            </a:r>
            <a:endParaRPr sz="1200" dirty="0"/>
          </a:p>
        </p:txBody>
      </p:sp>
      <p:sp>
        <p:nvSpPr>
          <p:cNvPr id="333" name="Google Shape;333;p35"/>
          <p:cNvSpPr txBox="1">
            <a:spLocks noGrp="1"/>
          </p:cNvSpPr>
          <p:nvPr>
            <p:ph type="subTitle" idx="15"/>
          </p:nvPr>
        </p:nvSpPr>
        <p:spPr>
          <a:xfrm>
            <a:off x="4885407" y="3733592"/>
            <a:ext cx="3257400" cy="5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Mobile App</a:t>
            </a:r>
            <a:endParaRPr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732FF7F-0A08-4587-70DA-56CC8B235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705" y="2862410"/>
            <a:ext cx="1018473" cy="107478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83506F5-71AB-3E4A-91CC-B948D5F31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1982" y="1093998"/>
            <a:ext cx="887920" cy="928314"/>
          </a:xfrm>
          <a:prstGeom prst="rect">
            <a:avLst/>
          </a:prstGeom>
        </p:spPr>
      </p:pic>
      <p:sp>
        <p:nvSpPr>
          <p:cNvPr id="25" name="Google Shape;669;p37">
            <a:extLst>
              <a:ext uri="{FF2B5EF4-FFF2-40B4-BE49-F238E27FC236}">
                <a16:creationId xmlns:a16="http://schemas.microsoft.com/office/drawing/2014/main" id="{110D9EA4-3F08-C31E-2D32-6900F604AC55}"/>
              </a:ext>
            </a:extLst>
          </p:cNvPr>
          <p:cNvSpPr txBox="1">
            <a:spLocks/>
          </p:cNvSpPr>
          <p:nvPr/>
        </p:nvSpPr>
        <p:spPr>
          <a:xfrm>
            <a:off x="334523" y="289309"/>
            <a:ext cx="1333191" cy="953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" dirty="0">
                <a:solidFill>
                  <a:srgbClr val="FB6979"/>
                </a:solidFill>
              </a:rPr>
              <a:t>∙ 01 ∙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B551AB1-0437-C2D6-A2A9-C17928874E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4098" y="1118726"/>
            <a:ext cx="871875" cy="87885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36190D0-14A6-3530-FD59-8AF2822CEB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4098" y="2843960"/>
            <a:ext cx="926120" cy="10236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D78A0D1-F360-C224-5D59-9A21646ACD62}"/>
              </a:ext>
            </a:extLst>
          </p:cNvPr>
          <p:cNvSpPr/>
          <p:nvPr/>
        </p:nvSpPr>
        <p:spPr>
          <a:xfrm>
            <a:off x="4063870" y="3143835"/>
            <a:ext cx="2809488" cy="1436517"/>
          </a:xfrm>
          <a:prstGeom prst="rect">
            <a:avLst/>
          </a:prstGeom>
          <a:solidFill>
            <a:srgbClr val="FC808F"/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 dirty="0"/>
          </a:p>
        </p:txBody>
      </p:sp>
      <p:sp>
        <p:nvSpPr>
          <p:cNvPr id="1116" name="Google Shape;1116;p46"/>
          <p:cNvSpPr txBox="1">
            <a:spLocks noGrp="1"/>
          </p:cNvSpPr>
          <p:nvPr>
            <p:ph type="title"/>
          </p:nvPr>
        </p:nvSpPr>
        <p:spPr>
          <a:xfrm>
            <a:off x="715000" y="440484"/>
            <a:ext cx="7713900" cy="12137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Communication </a:t>
            </a:r>
            <a:r>
              <a:rPr lang="en-GB" dirty="0">
                <a:solidFill>
                  <a:srgbClr val="FB6979"/>
                </a:solidFill>
              </a:rPr>
              <a:t>Protocol</a:t>
            </a:r>
            <a:br>
              <a:rPr lang="en-GB" dirty="0"/>
            </a:br>
            <a:endParaRPr dirty="0">
              <a:solidFill>
                <a:schemeClr val="lt1"/>
              </a:solidFill>
            </a:endParaRPr>
          </a:p>
        </p:txBody>
      </p:sp>
      <p:sp>
        <p:nvSpPr>
          <p:cNvPr id="1117" name="Google Shape;1117;p46"/>
          <p:cNvSpPr txBox="1">
            <a:spLocks noGrp="1"/>
          </p:cNvSpPr>
          <p:nvPr>
            <p:ph type="body" idx="1"/>
          </p:nvPr>
        </p:nvSpPr>
        <p:spPr>
          <a:xfrm>
            <a:off x="3672311" y="1268965"/>
            <a:ext cx="5280216" cy="32258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Socket.IO:</a:t>
            </a:r>
          </a:p>
          <a:p>
            <a:pPr marL="171450" indent="-171450" algn="l"/>
            <a:r>
              <a:rPr lang="en-GB" sz="1200" dirty="0"/>
              <a:t>Used for real-time communication between client, server and cars.</a:t>
            </a:r>
          </a:p>
          <a:p>
            <a:pPr marL="171450" indent="-171450" algn="l"/>
            <a:r>
              <a:rPr lang="en-GB" sz="1200" dirty="0"/>
              <a:t>Main Events: login, </a:t>
            </a:r>
            <a:r>
              <a:rPr lang="en-GB" sz="1200" dirty="0" err="1"/>
              <a:t>query_cars</a:t>
            </a:r>
            <a:r>
              <a:rPr lang="en-GB" sz="1200" dirty="0"/>
              <a:t>, </a:t>
            </a:r>
            <a:r>
              <a:rPr lang="en-GB" sz="1200" dirty="0" err="1"/>
              <a:t>start_rental</a:t>
            </a:r>
            <a:r>
              <a:rPr lang="en-GB" sz="1200" dirty="0"/>
              <a:t>, </a:t>
            </a:r>
            <a:r>
              <a:rPr lang="en-GB" sz="1200" dirty="0" err="1"/>
              <a:t>end_rental</a:t>
            </a:r>
            <a:r>
              <a:rPr lang="en-GB" sz="1200" dirty="0"/>
              <a:t>, </a:t>
            </a:r>
            <a:r>
              <a:rPr lang="en-GB" sz="1200" dirty="0" err="1"/>
              <a:t>car_status_update</a:t>
            </a:r>
            <a:endParaRPr lang="en-GB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JSON:</a:t>
            </a:r>
          </a:p>
          <a:p>
            <a:pPr marL="171450" indent="-171450" algn="l"/>
            <a:r>
              <a:rPr lang="en-GB" sz="1200" dirty="0"/>
              <a:t>The format of data sent between entities.</a:t>
            </a:r>
          </a:p>
          <a:p>
            <a:pPr marL="171450" indent="-171450" algn="l"/>
            <a:r>
              <a:rPr lang="en-GB" sz="1200" dirty="0"/>
              <a:t>Example JSON structure for a car:</a:t>
            </a:r>
          </a:p>
          <a:p>
            <a:pPr marL="171450" indent="-171450" algn="l"/>
            <a:endParaRPr lang="en-GB" sz="1200" dirty="0"/>
          </a:p>
          <a:p>
            <a:pPr marL="171450" indent="-171450" algn="l"/>
            <a:endParaRPr lang="en-GB" sz="1200" dirty="0"/>
          </a:p>
          <a:p>
            <a:pPr marL="457200" lvl="1" indent="0">
              <a:buNone/>
            </a:pPr>
            <a:r>
              <a:rPr lang="ro-RO" sz="1200" dirty="0"/>
              <a:t>{</a:t>
            </a:r>
          </a:p>
          <a:p>
            <a:pPr marL="457200" lvl="1" indent="0">
              <a:buNone/>
            </a:pPr>
            <a:r>
              <a:rPr lang="ro-RO" sz="1200" dirty="0"/>
              <a:t>  "vin": "VIN1234",</a:t>
            </a:r>
          </a:p>
          <a:p>
            <a:pPr marL="457200" lvl="1" indent="0">
              <a:buNone/>
            </a:pPr>
            <a:r>
              <a:rPr lang="ro-RO" sz="1200" dirty="0"/>
              <a:t>  "make": "Toyota",</a:t>
            </a:r>
          </a:p>
          <a:p>
            <a:pPr marL="457200" lvl="1" indent="0">
              <a:buNone/>
            </a:pPr>
            <a:r>
              <a:rPr lang="ro-RO" sz="1200" dirty="0"/>
              <a:t>  "model": "Corolla",</a:t>
            </a:r>
          </a:p>
          <a:p>
            <a:pPr marL="457200" lvl="1" indent="0">
              <a:buNone/>
            </a:pPr>
            <a:r>
              <a:rPr lang="ro-RO" sz="1200" dirty="0"/>
              <a:t>  "available": true,</a:t>
            </a:r>
          </a:p>
          <a:p>
            <a:pPr marL="457200" lvl="1" indent="0">
              <a:buNone/>
            </a:pPr>
            <a:r>
              <a:rPr lang="ro-RO" sz="1200" dirty="0"/>
              <a:t>  "status_code": 0</a:t>
            </a:r>
          </a:p>
          <a:p>
            <a:pPr marL="457200" lvl="1" indent="0">
              <a:buNone/>
            </a:pPr>
            <a:r>
              <a:rPr lang="ro-RO" sz="1200" dirty="0"/>
              <a:t>}</a:t>
            </a:r>
            <a:endParaRPr sz="1200" dirty="0"/>
          </a:p>
        </p:txBody>
      </p:sp>
      <p:sp>
        <p:nvSpPr>
          <p:cNvPr id="1118" name="Google Shape;1118;p46"/>
          <p:cNvSpPr/>
          <p:nvPr/>
        </p:nvSpPr>
        <p:spPr>
          <a:xfrm>
            <a:off x="999320" y="2148584"/>
            <a:ext cx="2584774" cy="2164534"/>
          </a:xfrm>
          <a:custGeom>
            <a:avLst/>
            <a:gdLst/>
            <a:ahLst/>
            <a:cxnLst/>
            <a:rect l="l" t="t" r="r" b="b"/>
            <a:pathLst>
              <a:path w="165452" h="138508" extrusionOk="0">
                <a:moveTo>
                  <a:pt x="117269" y="0"/>
                </a:moveTo>
                <a:cubicBezTo>
                  <a:pt x="116410" y="0"/>
                  <a:pt x="115547" y="28"/>
                  <a:pt x="114682" y="84"/>
                </a:cubicBezTo>
                <a:cubicBezTo>
                  <a:pt x="112714" y="217"/>
                  <a:pt x="110712" y="484"/>
                  <a:pt x="108778" y="884"/>
                </a:cubicBezTo>
                <a:cubicBezTo>
                  <a:pt x="94701" y="3920"/>
                  <a:pt x="82426" y="14561"/>
                  <a:pt x="77355" y="28204"/>
                </a:cubicBezTo>
                <a:cubicBezTo>
                  <a:pt x="74353" y="36209"/>
                  <a:pt x="73519" y="45449"/>
                  <a:pt x="67849" y="51821"/>
                </a:cubicBezTo>
                <a:cubicBezTo>
                  <a:pt x="61554" y="58884"/>
                  <a:pt x="51514" y="60111"/>
                  <a:pt x="41861" y="60111"/>
                </a:cubicBezTo>
                <a:cubicBezTo>
                  <a:pt x="40209" y="60111"/>
                  <a:pt x="38568" y="60075"/>
                  <a:pt x="36960" y="60027"/>
                </a:cubicBezTo>
                <a:cubicBezTo>
                  <a:pt x="35351" y="59978"/>
                  <a:pt x="33711" y="59942"/>
                  <a:pt x="32061" y="59942"/>
                </a:cubicBezTo>
                <a:cubicBezTo>
                  <a:pt x="22383" y="59942"/>
                  <a:pt x="12340" y="61175"/>
                  <a:pt x="6071" y="68299"/>
                </a:cubicBezTo>
                <a:cubicBezTo>
                  <a:pt x="1468" y="73503"/>
                  <a:pt x="0" y="80908"/>
                  <a:pt x="367" y="87913"/>
                </a:cubicBezTo>
                <a:cubicBezTo>
                  <a:pt x="1368" y="106360"/>
                  <a:pt x="14210" y="122872"/>
                  <a:pt x="30589" y="131111"/>
                </a:cubicBezTo>
                <a:cubicBezTo>
                  <a:pt x="40960" y="136307"/>
                  <a:pt x="52495" y="138507"/>
                  <a:pt x="64110" y="138507"/>
                </a:cubicBezTo>
                <a:cubicBezTo>
                  <a:pt x="70837" y="138507"/>
                  <a:pt x="77591" y="137769"/>
                  <a:pt x="84160" y="136448"/>
                </a:cubicBezTo>
                <a:cubicBezTo>
                  <a:pt x="109245" y="131378"/>
                  <a:pt x="133128" y="117468"/>
                  <a:pt x="147472" y="96019"/>
                </a:cubicBezTo>
                <a:cubicBezTo>
                  <a:pt x="161816" y="74570"/>
                  <a:pt x="165452" y="45316"/>
                  <a:pt x="153977" y="22133"/>
                </a:cubicBezTo>
                <a:lnTo>
                  <a:pt x="153009" y="20565"/>
                </a:lnTo>
                <a:cubicBezTo>
                  <a:pt x="145324" y="7903"/>
                  <a:pt x="131810" y="0"/>
                  <a:pt x="11726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9" name="Google Shape;1119;p46"/>
          <p:cNvGrpSpPr/>
          <p:nvPr/>
        </p:nvGrpSpPr>
        <p:grpSpPr>
          <a:xfrm>
            <a:off x="866518" y="2434369"/>
            <a:ext cx="2688420" cy="2325266"/>
            <a:chOff x="3315900" y="2435550"/>
            <a:chExt cx="2512307" cy="2172942"/>
          </a:xfrm>
        </p:grpSpPr>
        <p:sp>
          <p:nvSpPr>
            <p:cNvPr id="1120" name="Google Shape;1120;p46"/>
            <p:cNvSpPr/>
            <p:nvPr/>
          </p:nvSpPr>
          <p:spPr>
            <a:xfrm>
              <a:off x="3331267" y="4520691"/>
              <a:ext cx="2496940" cy="2805"/>
            </a:xfrm>
            <a:custGeom>
              <a:avLst/>
              <a:gdLst/>
              <a:ahLst/>
              <a:cxnLst/>
              <a:rect l="l" t="t" r="r" b="b"/>
              <a:pathLst>
                <a:path w="178928" h="201" extrusionOk="0">
                  <a:moveTo>
                    <a:pt x="89464" y="0"/>
                  </a:moveTo>
                  <a:cubicBezTo>
                    <a:pt x="40029" y="0"/>
                    <a:pt x="0" y="34"/>
                    <a:pt x="0" y="100"/>
                  </a:cubicBezTo>
                  <a:cubicBezTo>
                    <a:pt x="0" y="200"/>
                    <a:pt x="40062" y="200"/>
                    <a:pt x="89464" y="200"/>
                  </a:cubicBezTo>
                  <a:cubicBezTo>
                    <a:pt x="138866" y="200"/>
                    <a:pt x="178928" y="167"/>
                    <a:pt x="178928" y="100"/>
                  </a:cubicBezTo>
                  <a:cubicBezTo>
                    <a:pt x="178928" y="34"/>
                    <a:pt x="138899" y="0"/>
                    <a:pt x="89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6"/>
            <p:cNvSpPr/>
            <p:nvPr/>
          </p:nvSpPr>
          <p:spPr>
            <a:xfrm>
              <a:off x="3652045" y="2435550"/>
              <a:ext cx="1983033" cy="1382550"/>
            </a:xfrm>
            <a:custGeom>
              <a:avLst/>
              <a:gdLst/>
              <a:ahLst/>
              <a:cxnLst/>
              <a:rect l="l" t="t" r="r" b="b"/>
              <a:pathLst>
                <a:path w="142102" h="99072" extrusionOk="0">
                  <a:moveTo>
                    <a:pt x="5037" y="1"/>
                  </a:moveTo>
                  <a:cubicBezTo>
                    <a:pt x="2268" y="1"/>
                    <a:pt x="34" y="2236"/>
                    <a:pt x="34" y="5004"/>
                  </a:cubicBezTo>
                  <a:lnTo>
                    <a:pt x="0" y="94001"/>
                  </a:lnTo>
                  <a:cubicBezTo>
                    <a:pt x="0" y="96770"/>
                    <a:pt x="2202" y="99005"/>
                    <a:pt x="4970" y="99005"/>
                  </a:cubicBezTo>
                  <a:lnTo>
                    <a:pt x="137065" y="99071"/>
                  </a:lnTo>
                  <a:cubicBezTo>
                    <a:pt x="137085" y="99072"/>
                    <a:pt x="137105" y="99072"/>
                    <a:pt x="137125" y="99072"/>
                  </a:cubicBezTo>
                  <a:cubicBezTo>
                    <a:pt x="139833" y="99072"/>
                    <a:pt x="142068" y="96850"/>
                    <a:pt x="142068" y="94101"/>
                  </a:cubicBezTo>
                  <a:lnTo>
                    <a:pt x="142102" y="5071"/>
                  </a:lnTo>
                  <a:cubicBezTo>
                    <a:pt x="142102" y="2336"/>
                    <a:pt x="139867" y="101"/>
                    <a:pt x="137131" y="67"/>
                  </a:cubicBezTo>
                  <a:lnTo>
                    <a:pt x="50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6"/>
            <p:cNvSpPr/>
            <p:nvPr/>
          </p:nvSpPr>
          <p:spPr>
            <a:xfrm>
              <a:off x="3841528" y="2476989"/>
              <a:ext cx="1656263" cy="1295038"/>
            </a:xfrm>
            <a:custGeom>
              <a:avLst/>
              <a:gdLst/>
              <a:ahLst/>
              <a:cxnLst/>
              <a:rect l="l" t="t" r="r" b="b"/>
              <a:pathLst>
                <a:path w="118686" h="92801" extrusionOk="0">
                  <a:moveTo>
                    <a:pt x="67" y="0"/>
                  </a:moveTo>
                  <a:lnTo>
                    <a:pt x="1" y="92733"/>
                  </a:lnTo>
                  <a:lnTo>
                    <a:pt x="118652" y="92800"/>
                  </a:lnTo>
                  <a:lnTo>
                    <a:pt x="118685" y="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6"/>
            <p:cNvSpPr/>
            <p:nvPr/>
          </p:nvSpPr>
          <p:spPr>
            <a:xfrm>
              <a:off x="3680908" y="3073504"/>
              <a:ext cx="123837" cy="106030"/>
            </a:xfrm>
            <a:custGeom>
              <a:avLst/>
              <a:gdLst/>
              <a:ahLst/>
              <a:cxnLst/>
              <a:rect l="l" t="t" r="r" b="b"/>
              <a:pathLst>
                <a:path w="8874" h="7598" extrusionOk="0">
                  <a:moveTo>
                    <a:pt x="5065" y="1"/>
                  </a:moveTo>
                  <a:cubicBezTo>
                    <a:pt x="4132" y="1"/>
                    <a:pt x="3180" y="348"/>
                    <a:pt x="2402" y="1126"/>
                  </a:cubicBezTo>
                  <a:cubicBezTo>
                    <a:pt x="0" y="3494"/>
                    <a:pt x="1702" y="7597"/>
                    <a:pt x="5071" y="7597"/>
                  </a:cubicBezTo>
                  <a:cubicBezTo>
                    <a:pt x="7172" y="7597"/>
                    <a:pt x="8873" y="5896"/>
                    <a:pt x="8873" y="3795"/>
                  </a:cubicBezTo>
                  <a:cubicBezTo>
                    <a:pt x="8873" y="1516"/>
                    <a:pt x="7012" y="1"/>
                    <a:pt x="506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6"/>
            <p:cNvSpPr/>
            <p:nvPr/>
          </p:nvSpPr>
          <p:spPr>
            <a:xfrm>
              <a:off x="5555764" y="2919277"/>
              <a:ext cx="22356" cy="416180"/>
            </a:xfrm>
            <a:custGeom>
              <a:avLst/>
              <a:gdLst/>
              <a:ahLst/>
              <a:cxnLst/>
              <a:rect l="l" t="t" r="r" b="b"/>
              <a:pathLst>
                <a:path w="1602" h="29823" extrusionOk="0">
                  <a:moveTo>
                    <a:pt x="534" y="1"/>
                  </a:moveTo>
                  <a:cubicBezTo>
                    <a:pt x="234" y="1"/>
                    <a:pt x="34" y="234"/>
                    <a:pt x="34" y="501"/>
                  </a:cubicBezTo>
                  <a:lnTo>
                    <a:pt x="1" y="29322"/>
                  </a:lnTo>
                  <a:cubicBezTo>
                    <a:pt x="1" y="29589"/>
                    <a:pt x="234" y="29822"/>
                    <a:pt x="501" y="29822"/>
                  </a:cubicBezTo>
                  <a:lnTo>
                    <a:pt x="1068" y="29822"/>
                  </a:lnTo>
                  <a:cubicBezTo>
                    <a:pt x="1335" y="29822"/>
                    <a:pt x="1568" y="29589"/>
                    <a:pt x="1568" y="29322"/>
                  </a:cubicBezTo>
                  <a:lnTo>
                    <a:pt x="1602" y="501"/>
                  </a:lnTo>
                  <a:cubicBezTo>
                    <a:pt x="1602" y="234"/>
                    <a:pt x="1368" y="1"/>
                    <a:pt x="10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6"/>
            <p:cNvSpPr/>
            <p:nvPr/>
          </p:nvSpPr>
          <p:spPr>
            <a:xfrm>
              <a:off x="3892737" y="2515162"/>
              <a:ext cx="1557113" cy="1005025"/>
            </a:xfrm>
            <a:custGeom>
              <a:avLst/>
              <a:gdLst/>
              <a:ahLst/>
              <a:cxnLst/>
              <a:rect l="l" t="t" r="r" b="b"/>
              <a:pathLst>
                <a:path w="111581" h="72019" extrusionOk="0">
                  <a:moveTo>
                    <a:pt x="5238" y="1"/>
                  </a:moveTo>
                  <a:cubicBezTo>
                    <a:pt x="2336" y="1"/>
                    <a:pt x="1" y="2369"/>
                    <a:pt x="1" y="5271"/>
                  </a:cubicBezTo>
                  <a:lnTo>
                    <a:pt x="1" y="72019"/>
                  </a:lnTo>
                  <a:lnTo>
                    <a:pt x="111580" y="72019"/>
                  </a:lnTo>
                  <a:lnTo>
                    <a:pt x="111580" y="5271"/>
                  </a:lnTo>
                  <a:cubicBezTo>
                    <a:pt x="111580" y="2369"/>
                    <a:pt x="109212" y="1"/>
                    <a:pt x="106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6"/>
            <p:cNvSpPr/>
            <p:nvPr/>
          </p:nvSpPr>
          <p:spPr>
            <a:xfrm>
              <a:off x="3990981" y="3560371"/>
              <a:ext cx="1339722" cy="67054"/>
            </a:xfrm>
            <a:custGeom>
              <a:avLst/>
              <a:gdLst/>
              <a:ahLst/>
              <a:cxnLst/>
              <a:rect l="l" t="t" r="r" b="b"/>
              <a:pathLst>
                <a:path w="96003" h="4805" extrusionOk="0">
                  <a:moveTo>
                    <a:pt x="48001" y="1"/>
                  </a:moveTo>
                  <a:cubicBezTo>
                    <a:pt x="21482" y="1"/>
                    <a:pt x="0" y="1068"/>
                    <a:pt x="0" y="2402"/>
                  </a:cubicBezTo>
                  <a:cubicBezTo>
                    <a:pt x="0" y="3737"/>
                    <a:pt x="21482" y="4804"/>
                    <a:pt x="48001" y="4804"/>
                  </a:cubicBezTo>
                  <a:cubicBezTo>
                    <a:pt x="74520" y="4804"/>
                    <a:pt x="96002" y="3737"/>
                    <a:pt x="96002" y="2402"/>
                  </a:cubicBezTo>
                  <a:cubicBezTo>
                    <a:pt x="96002" y="1101"/>
                    <a:pt x="74520" y="1"/>
                    <a:pt x="48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6"/>
            <p:cNvSpPr/>
            <p:nvPr/>
          </p:nvSpPr>
          <p:spPr>
            <a:xfrm>
              <a:off x="4043586" y="3463062"/>
              <a:ext cx="1096723" cy="3279"/>
            </a:xfrm>
            <a:custGeom>
              <a:avLst/>
              <a:gdLst/>
              <a:ahLst/>
              <a:cxnLst/>
              <a:rect l="l" t="t" r="r" b="b"/>
              <a:pathLst>
                <a:path w="78590" h="235" extrusionOk="0">
                  <a:moveTo>
                    <a:pt x="39295" y="1"/>
                  </a:moveTo>
                  <a:cubicBezTo>
                    <a:pt x="17580" y="1"/>
                    <a:pt x="1" y="68"/>
                    <a:pt x="1" y="134"/>
                  </a:cubicBezTo>
                  <a:cubicBezTo>
                    <a:pt x="1" y="168"/>
                    <a:pt x="17580" y="234"/>
                    <a:pt x="39295" y="234"/>
                  </a:cubicBezTo>
                  <a:cubicBezTo>
                    <a:pt x="61011" y="234"/>
                    <a:pt x="78590" y="168"/>
                    <a:pt x="78590" y="134"/>
                  </a:cubicBezTo>
                  <a:cubicBezTo>
                    <a:pt x="78590" y="68"/>
                    <a:pt x="61011" y="1"/>
                    <a:pt x="3929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6"/>
            <p:cNvSpPr/>
            <p:nvPr/>
          </p:nvSpPr>
          <p:spPr>
            <a:xfrm>
              <a:off x="4014723" y="3273580"/>
              <a:ext cx="1295024" cy="190402"/>
            </a:xfrm>
            <a:custGeom>
              <a:avLst/>
              <a:gdLst/>
              <a:ahLst/>
              <a:cxnLst/>
              <a:rect l="l" t="t" r="r" b="b"/>
              <a:pathLst>
                <a:path w="92800" h="13644" extrusionOk="0">
                  <a:moveTo>
                    <a:pt x="0" y="1"/>
                  </a:moveTo>
                  <a:lnTo>
                    <a:pt x="0" y="13644"/>
                  </a:lnTo>
                  <a:lnTo>
                    <a:pt x="92800" y="13644"/>
                  </a:lnTo>
                  <a:lnTo>
                    <a:pt x="92800" y="1"/>
                  </a:ln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6"/>
            <p:cNvSpPr/>
            <p:nvPr/>
          </p:nvSpPr>
          <p:spPr>
            <a:xfrm>
              <a:off x="4014723" y="3273580"/>
              <a:ext cx="1295024" cy="190402"/>
            </a:xfrm>
            <a:custGeom>
              <a:avLst/>
              <a:gdLst/>
              <a:ahLst/>
              <a:cxnLst/>
              <a:rect l="l" t="t" r="r" b="b"/>
              <a:pathLst>
                <a:path w="92800" h="13644" extrusionOk="0">
                  <a:moveTo>
                    <a:pt x="0" y="1"/>
                  </a:moveTo>
                  <a:lnTo>
                    <a:pt x="0" y="13644"/>
                  </a:lnTo>
                  <a:lnTo>
                    <a:pt x="92800" y="13644"/>
                  </a:lnTo>
                  <a:lnTo>
                    <a:pt x="928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6"/>
            <p:cNvSpPr/>
            <p:nvPr/>
          </p:nvSpPr>
          <p:spPr>
            <a:xfrm>
              <a:off x="4062805" y="3337824"/>
              <a:ext cx="292678" cy="249850"/>
            </a:xfrm>
            <a:custGeom>
              <a:avLst/>
              <a:gdLst/>
              <a:ahLst/>
              <a:cxnLst/>
              <a:rect l="l" t="t" r="r" b="b"/>
              <a:pathLst>
                <a:path w="20973" h="17904" extrusionOk="0">
                  <a:moveTo>
                    <a:pt x="9041" y="0"/>
                  </a:moveTo>
                  <a:cubicBezTo>
                    <a:pt x="4160" y="0"/>
                    <a:pt x="157" y="3912"/>
                    <a:pt x="91" y="8807"/>
                  </a:cubicBezTo>
                  <a:cubicBezTo>
                    <a:pt x="0" y="14249"/>
                    <a:pt x="4447" y="17904"/>
                    <a:pt x="9094" y="17904"/>
                  </a:cubicBezTo>
                  <a:cubicBezTo>
                    <a:pt x="11255" y="17904"/>
                    <a:pt x="13458" y="17113"/>
                    <a:pt x="15269" y="15345"/>
                  </a:cubicBezTo>
                  <a:cubicBezTo>
                    <a:pt x="20973" y="9808"/>
                    <a:pt x="17137" y="101"/>
                    <a:pt x="9164" y="1"/>
                  </a:cubicBezTo>
                  <a:cubicBezTo>
                    <a:pt x="9123" y="0"/>
                    <a:pt x="9082" y="0"/>
                    <a:pt x="90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6"/>
            <p:cNvSpPr/>
            <p:nvPr/>
          </p:nvSpPr>
          <p:spPr>
            <a:xfrm>
              <a:off x="4061744" y="3460270"/>
              <a:ext cx="252306" cy="128986"/>
            </a:xfrm>
            <a:custGeom>
              <a:avLst/>
              <a:gdLst/>
              <a:ahLst/>
              <a:cxnLst/>
              <a:rect l="l" t="t" r="r" b="b"/>
              <a:pathLst>
                <a:path w="18080" h="9243" extrusionOk="0">
                  <a:moveTo>
                    <a:pt x="167" y="1"/>
                  </a:moveTo>
                  <a:cubicBezTo>
                    <a:pt x="167" y="34"/>
                    <a:pt x="167" y="34"/>
                    <a:pt x="167" y="34"/>
                  </a:cubicBezTo>
                  <a:cubicBezTo>
                    <a:pt x="0" y="5038"/>
                    <a:pt x="3970" y="9174"/>
                    <a:pt x="8974" y="9241"/>
                  </a:cubicBezTo>
                  <a:cubicBezTo>
                    <a:pt x="9034" y="9242"/>
                    <a:pt x="9095" y="9243"/>
                    <a:pt x="9156" y="9243"/>
                  </a:cubicBezTo>
                  <a:cubicBezTo>
                    <a:pt x="14076" y="9243"/>
                    <a:pt x="18080" y="5244"/>
                    <a:pt x="18047" y="301"/>
                  </a:cubicBezTo>
                  <a:lnTo>
                    <a:pt x="18047" y="268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6"/>
            <p:cNvSpPr/>
            <p:nvPr/>
          </p:nvSpPr>
          <p:spPr>
            <a:xfrm>
              <a:off x="4100364" y="3375062"/>
              <a:ext cx="205780" cy="175372"/>
            </a:xfrm>
            <a:custGeom>
              <a:avLst/>
              <a:gdLst/>
              <a:ahLst/>
              <a:cxnLst/>
              <a:rect l="l" t="t" r="r" b="b"/>
              <a:pathLst>
                <a:path w="14746" h="12567" extrusionOk="0">
                  <a:moveTo>
                    <a:pt x="6317" y="0"/>
                  </a:moveTo>
                  <a:cubicBezTo>
                    <a:pt x="2903" y="0"/>
                    <a:pt x="102" y="2744"/>
                    <a:pt x="69" y="6173"/>
                  </a:cubicBezTo>
                  <a:cubicBezTo>
                    <a:pt x="0" y="10000"/>
                    <a:pt x="3121" y="12567"/>
                    <a:pt x="6382" y="12567"/>
                  </a:cubicBezTo>
                  <a:cubicBezTo>
                    <a:pt x="7896" y="12567"/>
                    <a:pt x="9441" y="12013"/>
                    <a:pt x="10710" y="10776"/>
                  </a:cubicBezTo>
                  <a:cubicBezTo>
                    <a:pt x="14746" y="6873"/>
                    <a:pt x="12011" y="68"/>
                    <a:pt x="6440" y="1"/>
                  </a:cubicBezTo>
                  <a:cubicBezTo>
                    <a:pt x="6399" y="1"/>
                    <a:pt x="6358" y="0"/>
                    <a:pt x="6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6"/>
            <p:cNvSpPr/>
            <p:nvPr/>
          </p:nvSpPr>
          <p:spPr>
            <a:xfrm>
              <a:off x="4101313" y="3375062"/>
              <a:ext cx="175973" cy="88935"/>
            </a:xfrm>
            <a:custGeom>
              <a:avLst/>
              <a:gdLst/>
              <a:ahLst/>
              <a:cxnLst/>
              <a:rect l="l" t="t" r="r" b="b"/>
              <a:pathLst>
                <a:path w="12610" h="6373" extrusionOk="0">
                  <a:moveTo>
                    <a:pt x="6249" y="0"/>
                  </a:moveTo>
                  <a:cubicBezTo>
                    <a:pt x="2835" y="0"/>
                    <a:pt x="34" y="2744"/>
                    <a:pt x="1" y="6173"/>
                  </a:cubicBezTo>
                  <a:lnTo>
                    <a:pt x="12543" y="6373"/>
                  </a:lnTo>
                  <a:cubicBezTo>
                    <a:pt x="12610" y="2904"/>
                    <a:pt x="9808" y="35"/>
                    <a:pt x="6372" y="1"/>
                  </a:cubicBezTo>
                  <a:cubicBezTo>
                    <a:pt x="6331" y="1"/>
                    <a:pt x="6290" y="0"/>
                    <a:pt x="62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6"/>
            <p:cNvSpPr/>
            <p:nvPr/>
          </p:nvSpPr>
          <p:spPr>
            <a:xfrm>
              <a:off x="4134671" y="3409522"/>
              <a:ext cx="125400" cy="106853"/>
            </a:xfrm>
            <a:custGeom>
              <a:avLst/>
              <a:gdLst/>
              <a:ahLst/>
              <a:cxnLst/>
              <a:rect l="l" t="t" r="r" b="b"/>
              <a:pathLst>
                <a:path w="8986" h="7657" extrusionOk="0">
                  <a:moveTo>
                    <a:pt x="3887" y="0"/>
                  </a:moveTo>
                  <a:cubicBezTo>
                    <a:pt x="1813" y="0"/>
                    <a:pt x="112" y="1656"/>
                    <a:pt x="46" y="3737"/>
                  </a:cubicBezTo>
                  <a:cubicBezTo>
                    <a:pt x="0" y="6087"/>
                    <a:pt x="1905" y="7656"/>
                    <a:pt x="3903" y="7656"/>
                  </a:cubicBezTo>
                  <a:cubicBezTo>
                    <a:pt x="4827" y="7656"/>
                    <a:pt x="5770" y="7321"/>
                    <a:pt x="6551" y="6572"/>
                  </a:cubicBezTo>
                  <a:cubicBezTo>
                    <a:pt x="8986" y="4204"/>
                    <a:pt x="7351" y="34"/>
                    <a:pt x="3949" y="1"/>
                  </a:cubicBezTo>
                  <a:cubicBezTo>
                    <a:pt x="3928" y="1"/>
                    <a:pt x="3907" y="0"/>
                    <a:pt x="38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6"/>
            <p:cNvSpPr/>
            <p:nvPr/>
          </p:nvSpPr>
          <p:spPr>
            <a:xfrm>
              <a:off x="5017686" y="3337824"/>
              <a:ext cx="292692" cy="249850"/>
            </a:xfrm>
            <a:custGeom>
              <a:avLst/>
              <a:gdLst/>
              <a:ahLst/>
              <a:cxnLst/>
              <a:rect l="l" t="t" r="r" b="b"/>
              <a:pathLst>
                <a:path w="20974" h="17904" extrusionOk="0">
                  <a:moveTo>
                    <a:pt x="9041" y="0"/>
                  </a:moveTo>
                  <a:cubicBezTo>
                    <a:pt x="4160" y="0"/>
                    <a:pt x="158" y="3912"/>
                    <a:pt x="92" y="8807"/>
                  </a:cubicBezTo>
                  <a:cubicBezTo>
                    <a:pt x="1" y="14249"/>
                    <a:pt x="4432" y="17904"/>
                    <a:pt x="9080" y="17904"/>
                  </a:cubicBezTo>
                  <a:cubicBezTo>
                    <a:pt x="11241" y="17904"/>
                    <a:pt x="13448" y="17113"/>
                    <a:pt x="15269" y="15345"/>
                  </a:cubicBezTo>
                  <a:cubicBezTo>
                    <a:pt x="20973" y="9808"/>
                    <a:pt x="17137" y="101"/>
                    <a:pt x="9165" y="1"/>
                  </a:cubicBezTo>
                  <a:cubicBezTo>
                    <a:pt x="9124" y="0"/>
                    <a:pt x="9082" y="0"/>
                    <a:pt x="90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6"/>
            <p:cNvSpPr/>
            <p:nvPr/>
          </p:nvSpPr>
          <p:spPr>
            <a:xfrm>
              <a:off x="5016626" y="3460270"/>
              <a:ext cx="251860" cy="128986"/>
            </a:xfrm>
            <a:custGeom>
              <a:avLst/>
              <a:gdLst/>
              <a:ahLst/>
              <a:cxnLst/>
              <a:rect l="l" t="t" r="r" b="b"/>
              <a:pathLst>
                <a:path w="18048" h="9243" extrusionOk="0">
                  <a:moveTo>
                    <a:pt x="168" y="1"/>
                  </a:moveTo>
                  <a:cubicBezTo>
                    <a:pt x="168" y="34"/>
                    <a:pt x="168" y="34"/>
                    <a:pt x="168" y="34"/>
                  </a:cubicBezTo>
                  <a:cubicBezTo>
                    <a:pt x="1" y="5038"/>
                    <a:pt x="3970" y="9174"/>
                    <a:pt x="8974" y="9241"/>
                  </a:cubicBezTo>
                  <a:cubicBezTo>
                    <a:pt x="9035" y="9242"/>
                    <a:pt x="9096" y="9243"/>
                    <a:pt x="9156" y="9243"/>
                  </a:cubicBezTo>
                  <a:cubicBezTo>
                    <a:pt x="14076" y="9243"/>
                    <a:pt x="18047" y="5244"/>
                    <a:pt x="18047" y="301"/>
                  </a:cubicBezTo>
                  <a:lnTo>
                    <a:pt x="18047" y="268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6"/>
            <p:cNvSpPr/>
            <p:nvPr/>
          </p:nvSpPr>
          <p:spPr>
            <a:xfrm>
              <a:off x="5055245" y="3375062"/>
              <a:ext cx="205334" cy="175372"/>
            </a:xfrm>
            <a:custGeom>
              <a:avLst/>
              <a:gdLst/>
              <a:ahLst/>
              <a:cxnLst/>
              <a:rect l="l" t="t" r="r" b="b"/>
              <a:pathLst>
                <a:path w="14714" h="12567" extrusionOk="0">
                  <a:moveTo>
                    <a:pt x="6318" y="0"/>
                  </a:moveTo>
                  <a:cubicBezTo>
                    <a:pt x="2904" y="0"/>
                    <a:pt x="102" y="2744"/>
                    <a:pt x="69" y="6173"/>
                  </a:cubicBezTo>
                  <a:cubicBezTo>
                    <a:pt x="1" y="10000"/>
                    <a:pt x="3122" y="12567"/>
                    <a:pt x="6383" y="12567"/>
                  </a:cubicBezTo>
                  <a:cubicBezTo>
                    <a:pt x="7897" y="12567"/>
                    <a:pt x="9441" y="12013"/>
                    <a:pt x="10710" y="10776"/>
                  </a:cubicBezTo>
                  <a:cubicBezTo>
                    <a:pt x="14713" y="6873"/>
                    <a:pt x="12011" y="68"/>
                    <a:pt x="6441" y="1"/>
                  </a:cubicBezTo>
                  <a:cubicBezTo>
                    <a:pt x="6400" y="1"/>
                    <a:pt x="6359" y="0"/>
                    <a:pt x="6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6"/>
            <p:cNvSpPr/>
            <p:nvPr/>
          </p:nvSpPr>
          <p:spPr>
            <a:xfrm>
              <a:off x="5056208" y="3375062"/>
              <a:ext cx="175973" cy="88935"/>
            </a:xfrm>
            <a:custGeom>
              <a:avLst/>
              <a:gdLst/>
              <a:ahLst/>
              <a:cxnLst/>
              <a:rect l="l" t="t" r="r" b="b"/>
              <a:pathLst>
                <a:path w="12610" h="6373" extrusionOk="0">
                  <a:moveTo>
                    <a:pt x="6249" y="0"/>
                  </a:moveTo>
                  <a:cubicBezTo>
                    <a:pt x="2835" y="0"/>
                    <a:pt x="33" y="2744"/>
                    <a:pt x="0" y="6173"/>
                  </a:cubicBezTo>
                  <a:lnTo>
                    <a:pt x="12543" y="6373"/>
                  </a:lnTo>
                  <a:cubicBezTo>
                    <a:pt x="12609" y="2904"/>
                    <a:pt x="9807" y="35"/>
                    <a:pt x="6372" y="1"/>
                  </a:cubicBezTo>
                  <a:cubicBezTo>
                    <a:pt x="6331" y="1"/>
                    <a:pt x="6290" y="0"/>
                    <a:pt x="62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6"/>
            <p:cNvSpPr/>
            <p:nvPr/>
          </p:nvSpPr>
          <p:spPr>
            <a:xfrm>
              <a:off x="5089552" y="3409522"/>
              <a:ext cx="125414" cy="106853"/>
            </a:xfrm>
            <a:custGeom>
              <a:avLst/>
              <a:gdLst/>
              <a:ahLst/>
              <a:cxnLst/>
              <a:rect l="l" t="t" r="r" b="b"/>
              <a:pathLst>
                <a:path w="8987" h="7657" extrusionOk="0">
                  <a:moveTo>
                    <a:pt x="3886" y="0"/>
                  </a:moveTo>
                  <a:cubicBezTo>
                    <a:pt x="1780" y="0"/>
                    <a:pt x="79" y="1656"/>
                    <a:pt x="46" y="3737"/>
                  </a:cubicBezTo>
                  <a:cubicBezTo>
                    <a:pt x="1" y="6087"/>
                    <a:pt x="1905" y="7656"/>
                    <a:pt x="3904" y="7656"/>
                  </a:cubicBezTo>
                  <a:cubicBezTo>
                    <a:pt x="4827" y="7656"/>
                    <a:pt x="5771" y="7321"/>
                    <a:pt x="6551" y="6572"/>
                  </a:cubicBezTo>
                  <a:cubicBezTo>
                    <a:pt x="8986" y="4204"/>
                    <a:pt x="7352" y="34"/>
                    <a:pt x="3949" y="1"/>
                  </a:cubicBezTo>
                  <a:cubicBezTo>
                    <a:pt x="3928" y="1"/>
                    <a:pt x="3907" y="0"/>
                    <a:pt x="38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6"/>
            <p:cNvSpPr/>
            <p:nvPr/>
          </p:nvSpPr>
          <p:spPr>
            <a:xfrm>
              <a:off x="3925327" y="3019434"/>
              <a:ext cx="1487282" cy="466599"/>
            </a:xfrm>
            <a:custGeom>
              <a:avLst/>
              <a:gdLst/>
              <a:ahLst/>
              <a:cxnLst/>
              <a:rect l="l" t="t" r="r" b="b"/>
              <a:pathLst>
                <a:path w="106577" h="33436" extrusionOk="0">
                  <a:moveTo>
                    <a:pt x="71829" y="0"/>
                  </a:moveTo>
                  <a:cubicBezTo>
                    <a:pt x="65029" y="0"/>
                    <a:pt x="56875" y="30"/>
                    <a:pt x="56875" y="30"/>
                  </a:cubicBezTo>
                  <a:cubicBezTo>
                    <a:pt x="56875" y="30"/>
                    <a:pt x="50604" y="530"/>
                    <a:pt x="47068" y="2098"/>
                  </a:cubicBezTo>
                  <a:cubicBezTo>
                    <a:pt x="43398" y="3666"/>
                    <a:pt x="30623" y="10571"/>
                    <a:pt x="30623" y="10571"/>
                  </a:cubicBezTo>
                  <a:cubicBezTo>
                    <a:pt x="30623" y="10571"/>
                    <a:pt x="17447" y="11538"/>
                    <a:pt x="12543" y="12672"/>
                  </a:cubicBezTo>
                  <a:cubicBezTo>
                    <a:pt x="9107" y="13439"/>
                    <a:pt x="2469" y="14740"/>
                    <a:pt x="2536" y="18943"/>
                  </a:cubicBezTo>
                  <a:lnTo>
                    <a:pt x="3070" y="21946"/>
                  </a:lnTo>
                  <a:cubicBezTo>
                    <a:pt x="1569" y="22679"/>
                    <a:pt x="635" y="24247"/>
                    <a:pt x="601" y="25915"/>
                  </a:cubicBezTo>
                  <a:cubicBezTo>
                    <a:pt x="601" y="28784"/>
                    <a:pt x="1" y="33254"/>
                    <a:pt x="5772" y="33420"/>
                  </a:cubicBezTo>
                  <a:cubicBezTo>
                    <a:pt x="6083" y="33432"/>
                    <a:pt x="6491" y="33435"/>
                    <a:pt x="6896" y="33435"/>
                  </a:cubicBezTo>
                  <a:cubicBezTo>
                    <a:pt x="7706" y="33435"/>
                    <a:pt x="8507" y="33420"/>
                    <a:pt x="8507" y="33420"/>
                  </a:cubicBezTo>
                  <a:cubicBezTo>
                    <a:pt x="8507" y="33420"/>
                    <a:pt x="7406" y="21178"/>
                    <a:pt x="18647" y="20845"/>
                  </a:cubicBezTo>
                  <a:cubicBezTo>
                    <a:pt x="18809" y="20840"/>
                    <a:pt x="18967" y="20837"/>
                    <a:pt x="19124" y="20837"/>
                  </a:cubicBezTo>
                  <a:cubicBezTo>
                    <a:pt x="30068" y="20837"/>
                    <a:pt x="29322" y="33320"/>
                    <a:pt x="29322" y="33320"/>
                  </a:cubicBezTo>
                  <a:lnTo>
                    <a:pt x="77056" y="33320"/>
                  </a:lnTo>
                  <a:cubicBezTo>
                    <a:pt x="77056" y="33320"/>
                    <a:pt x="75088" y="20811"/>
                    <a:pt x="87397" y="20778"/>
                  </a:cubicBezTo>
                  <a:cubicBezTo>
                    <a:pt x="87413" y="20778"/>
                    <a:pt x="87429" y="20778"/>
                    <a:pt x="87445" y="20778"/>
                  </a:cubicBezTo>
                  <a:cubicBezTo>
                    <a:pt x="99700" y="20778"/>
                    <a:pt x="97837" y="33387"/>
                    <a:pt x="97837" y="33387"/>
                  </a:cubicBezTo>
                  <a:cubicBezTo>
                    <a:pt x="97837" y="33387"/>
                    <a:pt x="97975" y="33399"/>
                    <a:pt x="98212" y="33399"/>
                  </a:cubicBezTo>
                  <a:cubicBezTo>
                    <a:pt x="99342" y="33399"/>
                    <a:pt x="102739" y="33126"/>
                    <a:pt x="104475" y="29985"/>
                  </a:cubicBezTo>
                  <a:cubicBezTo>
                    <a:pt x="106577" y="26182"/>
                    <a:pt x="106010" y="23480"/>
                    <a:pt x="106010" y="23480"/>
                  </a:cubicBezTo>
                  <a:lnTo>
                    <a:pt x="105943" y="21078"/>
                  </a:lnTo>
                  <a:cubicBezTo>
                    <a:pt x="105943" y="20244"/>
                    <a:pt x="105276" y="19577"/>
                    <a:pt x="104475" y="19544"/>
                  </a:cubicBezTo>
                  <a:cubicBezTo>
                    <a:pt x="104475" y="19544"/>
                    <a:pt x="105309" y="13506"/>
                    <a:pt x="104008" y="12472"/>
                  </a:cubicBezTo>
                  <a:cubicBezTo>
                    <a:pt x="102741" y="11438"/>
                    <a:pt x="95836" y="5100"/>
                    <a:pt x="95836" y="5100"/>
                  </a:cubicBezTo>
                  <a:lnTo>
                    <a:pt x="96169" y="4867"/>
                  </a:lnTo>
                  <a:cubicBezTo>
                    <a:pt x="96737" y="4533"/>
                    <a:pt x="96636" y="3699"/>
                    <a:pt x="96003" y="3499"/>
                  </a:cubicBezTo>
                  <a:cubicBezTo>
                    <a:pt x="93367" y="2598"/>
                    <a:pt x="88197" y="797"/>
                    <a:pt x="86963" y="363"/>
                  </a:cubicBezTo>
                  <a:cubicBezTo>
                    <a:pt x="86796" y="297"/>
                    <a:pt x="86596" y="263"/>
                    <a:pt x="86396" y="263"/>
                  </a:cubicBezTo>
                  <a:cubicBezTo>
                    <a:pt x="85662" y="197"/>
                    <a:pt x="83594" y="63"/>
                    <a:pt x="79824" y="30"/>
                  </a:cubicBezTo>
                  <a:cubicBezTo>
                    <a:pt x="78290" y="8"/>
                    <a:pt x="75229" y="0"/>
                    <a:pt x="71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6"/>
            <p:cNvSpPr/>
            <p:nvPr/>
          </p:nvSpPr>
          <p:spPr>
            <a:xfrm>
              <a:off x="3952334" y="3375509"/>
              <a:ext cx="37720" cy="56908"/>
            </a:xfrm>
            <a:custGeom>
              <a:avLst/>
              <a:gdLst/>
              <a:ahLst/>
              <a:cxnLst/>
              <a:rect l="l" t="t" r="r" b="b"/>
              <a:pathLst>
                <a:path w="2703" h="4078" extrusionOk="0">
                  <a:moveTo>
                    <a:pt x="1368" y="1"/>
                  </a:moveTo>
                  <a:cubicBezTo>
                    <a:pt x="1011" y="1"/>
                    <a:pt x="656" y="68"/>
                    <a:pt x="434" y="270"/>
                  </a:cubicBezTo>
                  <a:cubicBezTo>
                    <a:pt x="201" y="536"/>
                    <a:pt x="67" y="903"/>
                    <a:pt x="67" y="1270"/>
                  </a:cubicBezTo>
                  <a:cubicBezTo>
                    <a:pt x="1" y="1771"/>
                    <a:pt x="1" y="2271"/>
                    <a:pt x="101" y="2738"/>
                  </a:cubicBezTo>
                  <a:cubicBezTo>
                    <a:pt x="201" y="3238"/>
                    <a:pt x="501" y="3672"/>
                    <a:pt x="935" y="3939"/>
                  </a:cubicBezTo>
                  <a:cubicBezTo>
                    <a:pt x="1107" y="4032"/>
                    <a:pt x="1301" y="4077"/>
                    <a:pt x="1494" y="4077"/>
                  </a:cubicBezTo>
                  <a:cubicBezTo>
                    <a:pt x="1788" y="4077"/>
                    <a:pt x="2081" y="3973"/>
                    <a:pt x="2302" y="3772"/>
                  </a:cubicBezTo>
                  <a:cubicBezTo>
                    <a:pt x="2569" y="3405"/>
                    <a:pt x="2702" y="2938"/>
                    <a:pt x="2636" y="2471"/>
                  </a:cubicBezTo>
                  <a:cubicBezTo>
                    <a:pt x="2669" y="1871"/>
                    <a:pt x="2636" y="1270"/>
                    <a:pt x="2569" y="670"/>
                  </a:cubicBezTo>
                  <a:cubicBezTo>
                    <a:pt x="2536" y="536"/>
                    <a:pt x="2469" y="403"/>
                    <a:pt x="2402" y="303"/>
                  </a:cubicBezTo>
                  <a:cubicBezTo>
                    <a:pt x="2302" y="170"/>
                    <a:pt x="2169" y="69"/>
                    <a:pt x="2002" y="69"/>
                  </a:cubicBezTo>
                  <a:lnTo>
                    <a:pt x="2035" y="69"/>
                  </a:lnTo>
                  <a:cubicBezTo>
                    <a:pt x="1837" y="30"/>
                    <a:pt x="1602" y="1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6"/>
            <p:cNvSpPr/>
            <p:nvPr/>
          </p:nvSpPr>
          <p:spPr>
            <a:xfrm>
              <a:off x="3961183" y="3278646"/>
              <a:ext cx="73557" cy="47084"/>
            </a:xfrm>
            <a:custGeom>
              <a:avLst/>
              <a:gdLst/>
              <a:ahLst/>
              <a:cxnLst/>
              <a:rect l="l" t="t" r="r" b="b"/>
              <a:pathLst>
                <a:path w="5271" h="3374" extrusionOk="0">
                  <a:moveTo>
                    <a:pt x="2532" y="1"/>
                  </a:moveTo>
                  <a:cubicBezTo>
                    <a:pt x="1669" y="1"/>
                    <a:pt x="806" y="120"/>
                    <a:pt x="0" y="371"/>
                  </a:cubicBezTo>
                  <a:lnTo>
                    <a:pt x="501" y="3374"/>
                  </a:lnTo>
                  <a:cubicBezTo>
                    <a:pt x="1902" y="3374"/>
                    <a:pt x="3269" y="3273"/>
                    <a:pt x="4670" y="3173"/>
                  </a:cubicBezTo>
                  <a:cubicBezTo>
                    <a:pt x="4837" y="3173"/>
                    <a:pt x="4971" y="3140"/>
                    <a:pt x="5104" y="3073"/>
                  </a:cubicBezTo>
                  <a:cubicBezTo>
                    <a:pt x="5204" y="2907"/>
                    <a:pt x="5271" y="2740"/>
                    <a:pt x="5237" y="2540"/>
                  </a:cubicBezTo>
                  <a:cubicBezTo>
                    <a:pt x="5237" y="1806"/>
                    <a:pt x="5204" y="938"/>
                    <a:pt x="4637" y="471"/>
                  </a:cubicBezTo>
                  <a:cubicBezTo>
                    <a:pt x="4270" y="205"/>
                    <a:pt x="3836" y="38"/>
                    <a:pt x="3369" y="38"/>
                  </a:cubicBezTo>
                  <a:cubicBezTo>
                    <a:pt x="3092" y="13"/>
                    <a:pt x="2812" y="1"/>
                    <a:pt x="25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6"/>
            <p:cNvSpPr/>
            <p:nvPr/>
          </p:nvSpPr>
          <p:spPr>
            <a:xfrm>
              <a:off x="3999356" y="3263293"/>
              <a:ext cx="374273" cy="215116"/>
            </a:xfrm>
            <a:custGeom>
              <a:avLst/>
              <a:gdLst/>
              <a:ahLst/>
              <a:cxnLst/>
              <a:rect l="l" t="t" r="r" b="b"/>
              <a:pathLst>
                <a:path w="26820" h="15415" extrusionOk="0">
                  <a:moveTo>
                    <a:pt x="13306" y="0"/>
                  </a:moveTo>
                  <a:cubicBezTo>
                    <a:pt x="10375" y="0"/>
                    <a:pt x="7491" y="931"/>
                    <a:pt x="5138" y="2672"/>
                  </a:cubicBezTo>
                  <a:cubicBezTo>
                    <a:pt x="4070" y="3473"/>
                    <a:pt x="3136" y="4407"/>
                    <a:pt x="2402" y="5508"/>
                  </a:cubicBezTo>
                  <a:cubicBezTo>
                    <a:pt x="1735" y="6442"/>
                    <a:pt x="1168" y="7442"/>
                    <a:pt x="801" y="8543"/>
                  </a:cubicBezTo>
                  <a:cubicBezTo>
                    <a:pt x="468" y="9410"/>
                    <a:pt x="234" y="10344"/>
                    <a:pt x="134" y="11278"/>
                  </a:cubicBezTo>
                  <a:cubicBezTo>
                    <a:pt x="34" y="11979"/>
                    <a:pt x="1" y="12713"/>
                    <a:pt x="34" y="13413"/>
                  </a:cubicBezTo>
                  <a:cubicBezTo>
                    <a:pt x="67" y="13880"/>
                    <a:pt x="134" y="14314"/>
                    <a:pt x="234" y="14748"/>
                  </a:cubicBezTo>
                  <a:cubicBezTo>
                    <a:pt x="267" y="14914"/>
                    <a:pt x="301" y="15014"/>
                    <a:pt x="301" y="15115"/>
                  </a:cubicBezTo>
                  <a:lnTo>
                    <a:pt x="334" y="15215"/>
                  </a:lnTo>
                  <a:cubicBezTo>
                    <a:pt x="334" y="15215"/>
                    <a:pt x="334" y="15181"/>
                    <a:pt x="334" y="15115"/>
                  </a:cubicBezTo>
                  <a:cubicBezTo>
                    <a:pt x="301" y="15014"/>
                    <a:pt x="301" y="14914"/>
                    <a:pt x="267" y="14748"/>
                  </a:cubicBezTo>
                  <a:cubicBezTo>
                    <a:pt x="167" y="14314"/>
                    <a:pt x="134" y="13880"/>
                    <a:pt x="101" y="13413"/>
                  </a:cubicBezTo>
                  <a:cubicBezTo>
                    <a:pt x="67" y="12713"/>
                    <a:pt x="101" y="12012"/>
                    <a:pt x="167" y="11278"/>
                  </a:cubicBezTo>
                  <a:cubicBezTo>
                    <a:pt x="301" y="10344"/>
                    <a:pt x="534" y="9444"/>
                    <a:pt x="868" y="8543"/>
                  </a:cubicBezTo>
                  <a:cubicBezTo>
                    <a:pt x="1268" y="7476"/>
                    <a:pt x="1802" y="6475"/>
                    <a:pt x="2469" y="5541"/>
                  </a:cubicBezTo>
                  <a:cubicBezTo>
                    <a:pt x="3236" y="4474"/>
                    <a:pt x="4137" y="3540"/>
                    <a:pt x="5204" y="2739"/>
                  </a:cubicBezTo>
                  <a:cubicBezTo>
                    <a:pt x="7558" y="1030"/>
                    <a:pt x="10410" y="100"/>
                    <a:pt x="13340" y="100"/>
                  </a:cubicBezTo>
                  <a:cubicBezTo>
                    <a:pt x="13441" y="100"/>
                    <a:pt x="13542" y="102"/>
                    <a:pt x="13644" y="104"/>
                  </a:cubicBezTo>
                  <a:cubicBezTo>
                    <a:pt x="16813" y="137"/>
                    <a:pt x="19881" y="1038"/>
                    <a:pt x="22116" y="2639"/>
                  </a:cubicBezTo>
                  <a:cubicBezTo>
                    <a:pt x="23184" y="3439"/>
                    <a:pt x="24051" y="4407"/>
                    <a:pt x="24718" y="5574"/>
                  </a:cubicBezTo>
                  <a:cubicBezTo>
                    <a:pt x="25319" y="6542"/>
                    <a:pt x="25786" y="7609"/>
                    <a:pt x="26086" y="8710"/>
                  </a:cubicBezTo>
                  <a:cubicBezTo>
                    <a:pt x="26319" y="9611"/>
                    <a:pt x="26486" y="10545"/>
                    <a:pt x="26553" y="11479"/>
                  </a:cubicBezTo>
                  <a:cubicBezTo>
                    <a:pt x="26653" y="12313"/>
                    <a:pt x="26686" y="13013"/>
                    <a:pt x="26720" y="13613"/>
                  </a:cubicBezTo>
                  <a:cubicBezTo>
                    <a:pt x="26753" y="14181"/>
                    <a:pt x="26786" y="14648"/>
                    <a:pt x="26786" y="14948"/>
                  </a:cubicBezTo>
                  <a:lnTo>
                    <a:pt x="26786" y="14914"/>
                  </a:lnTo>
                  <a:cubicBezTo>
                    <a:pt x="26786" y="14614"/>
                    <a:pt x="26786" y="14147"/>
                    <a:pt x="26753" y="13580"/>
                  </a:cubicBezTo>
                  <a:cubicBezTo>
                    <a:pt x="26720" y="12980"/>
                    <a:pt x="26686" y="12279"/>
                    <a:pt x="26586" y="11445"/>
                  </a:cubicBezTo>
                  <a:cubicBezTo>
                    <a:pt x="26520" y="10511"/>
                    <a:pt x="26353" y="9577"/>
                    <a:pt x="26119" y="8643"/>
                  </a:cubicBezTo>
                  <a:cubicBezTo>
                    <a:pt x="25819" y="7542"/>
                    <a:pt x="25352" y="6475"/>
                    <a:pt x="24785" y="5508"/>
                  </a:cubicBezTo>
                  <a:cubicBezTo>
                    <a:pt x="24118" y="4373"/>
                    <a:pt x="23217" y="3373"/>
                    <a:pt x="22150" y="2572"/>
                  </a:cubicBezTo>
                  <a:cubicBezTo>
                    <a:pt x="19881" y="971"/>
                    <a:pt x="16813" y="37"/>
                    <a:pt x="13610" y="4"/>
                  </a:cubicBezTo>
                  <a:cubicBezTo>
                    <a:pt x="13509" y="1"/>
                    <a:pt x="13408" y="0"/>
                    <a:pt x="13306" y="0"/>
                  </a:cubicBezTo>
                  <a:close/>
                  <a:moveTo>
                    <a:pt x="26786" y="14948"/>
                  </a:moveTo>
                  <a:lnTo>
                    <a:pt x="26786" y="15281"/>
                  </a:lnTo>
                  <a:cubicBezTo>
                    <a:pt x="26786" y="15381"/>
                    <a:pt x="26820" y="15415"/>
                    <a:pt x="26820" y="15415"/>
                  </a:cubicBezTo>
                  <a:cubicBezTo>
                    <a:pt x="26820" y="15381"/>
                    <a:pt x="26820" y="15348"/>
                    <a:pt x="26820" y="15315"/>
                  </a:cubicBezTo>
                  <a:lnTo>
                    <a:pt x="26786" y="1494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6"/>
            <p:cNvSpPr/>
            <p:nvPr/>
          </p:nvSpPr>
          <p:spPr>
            <a:xfrm>
              <a:off x="4373674" y="3041486"/>
              <a:ext cx="432465" cy="434559"/>
            </a:xfrm>
            <a:custGeom>
              <a:avLst/>
              <a:gdLst/>
              <a:ahLst/>
              <a:cxnLst/>
              <a:rect l="l" t="t" r="r" b="b"/>
              <a:pathLst>
                <a:path w="30990" h="31140" extrusionOk="0">
                  <a:moveTo>
                    <a:pt x="28379" y="1"/>
                  </a:moveTo>
                  <a:cubicBezTo>
                    <a:pt x="27520" y="1"/>
                    <a:pt x="26653" y="18"/>
                    <a:pt x="25786" y="51"/>
                  </a:cubicBezTo>
                  <a:cubicBezTo>
                    <a:pt x="23985" y="118"/>
                    <a:pt x="22183" y="351"/>
                    <a:pt x="20449" y="718"/>
                  </a:cubicBezTo>
                  <a:cubicBezTo>
                    <a:pt x="19982" y="818"/>
                    <a:pt x="19515" y="918"/>
                    <a:pt x="19081" y="1085"/>
                  </a:cubicBezTo>
                  <a:cubicBezTo>
                    <a:pt x="18614" y="1219"/>
                    <a:pt x="18180" y="1319"/>
                    <a:pt x="17747" y="1485"/>
                  </a:cubicBezTo>
                  <a:cubicBezTo>
                    <a:pt x="16846" y="1786"/>
                    <a:pt x="16012" y="2119"/>
                    <a:pt x="15178" y="2519"/>
                  </a:cubicBezTo>
                  <a:cubicBezTo>
                    <a:pt x="14344" y="2886"/>
                    <a:pt x="13544" y="3320"/>
                    <a:pt x="12810" y="3820"/>
                  </a:cubicBezTo>
                  <a:lnTo>
                    <a:pt x="10575" y="5221"/>
                  </a:lnTo>
                  <a:lnTo>
                    <a:pt x="2302" y="10458"/>
                  </a:lnTo>
                  <a:cubicBezTo>
                    <a:pt x="1368" y="11693"/>
                    <a:pt x="701" y="13094"/>
                    <a:pt x="334" y="14628"/>
                  </a:cubicBezTo>
                  <a:lnTo>
                    <a:pt x="234" y="15162"/>
                  </a:lnTo>
                  <a:lnTo>
                    <a:pt x="168" y="15696"/>
                  </a:lnTo>
                  <a:cubicBezTo>
                    <a:pt x="101" y="16029"/>
                    <a:pt x="101" y="16396"/>
                    <a:pt x="101" y="16763"/>
                  </a:cubicBezTo>
                  <a:cubicBezTo>
                    <a:pt x="134" y="17463"/>
                    <a:pt x="168" y="18131"/>
                    <a:pt x="168" y="18798"/>
                  </a:cubicBezTo>
                  <a:cubicBezTo>
                    <a:pt x="234" y="21433"/>
                    <a:pt x="301" y="23701"/>
                    <a:pt x="334" y="25603"/>
                  </a:cubicBezTo>
                  <a:cubicBezTo>
                    <a:pt x="385" y="27009"/>
                    <a:pt x="416" y="28208"/>
                    <a:pt x="443" y="29141"/>
                  </a:cubicBezTo>
                  <a:lnTo>
                    <a:pt x="443" y="29141"/>
                  </a:lnTo>
                  <a:cubicBezTo>
                    <a:pt x="418" y="28204"/>
                    <a:pt x="393" y="27025"/>
                    <a:pt x="368" y="25603"/>
                  </a:cubicBezTo>
                  <a:cubicBezTo>
                    <a:pt x="334" y="23735"/>
                    <a:pt x="268" y="21433"/>
                    <a:pt x="201" y="18798"/>
                  </a:cubicBezTo>
                  <a:cubicBezTo>
                    <a:pt x="201" y="17497"/>
                    <a:pt x="1" y="16062"/>
                    <a:pt x="368" y="14628"/>
                  </a:cubicBezTo>
                  <a:cubicBezTo>
                    <a:pt x="735" y="13127"/>
                    <a:pt x="1402" y="11726"/>
                    <a:pt x="2336" y="10492"/>
                  </a:cubicBezTo>
                  <a:lnTo>
                    <a:pt x="10608" y="5288"/>
                  </a:lnTo>
                  <a:lnTo>
                    <a:pt x="12877" y="3887"/>
                  </a:lnTo>
                  <a:cubicBezTo>
                    <a:pt x="13644" y="3387"/>
                    <a:pt x="14444" y="2953"/>
                    <a:pt x="15245" y="2553"/>
                  </a:cubicBezTo>
                  <a:cubicBezTo>
                    <a:pt x="16079" y="2186"/>
                    <a:pt x="16946" y="1852"/>
                    <a:pt x="17813" y="1552"/>
                  </a:cubicBezTo>
                  <a:cubicBezTo>
                    <a:pt x="18247" y="1385"/>
                    <a:pt x="18681" y="1252"/>
                    <a:pt x="19148" y="1118"/>
                  </a:cubicBezTo>
                  <a:cubicBezTo>
                    <a:pt x="19581" y="1018"/>
                    <a:pt x="20048" y="885"/>
                    <a:pt x="20515" y="785"/>
                  </a:cubicBezTo>
                  <a:cubicBezTo>
                    <a:pt x="22250" y="418"/>
                    <a:pt x="24018" y="184"/>
                    <a:pt x="25819" y="118"/>
                  </a:cubicBezTo>
                  <a:cubicBezTo>
                    <a:pt x="26670" y="68"/>
                    <a:pt x="27529" y="43"/>
                    <a:pt x="28388" y="43"/>
                  </a:cubicBezTo>
                  <a:cubicBezTo>
                    <a:pt x="29231" y="43"/>
                    <a:pt x="30073" y="67"/>
                    <a:pt x="30908" y="115"/>
                  </a:cubicBezTo>
                  <a:lnTo>
                    <a:pt x="30908" y="115"/>
                  </a:lnTo>
                  <a:cubicBezTo>
                    <a:pt x="30113" y="3660"/>
                    <a:pt x="29384" y="6974"/>
                    <a:pt x="28721" y="9991"/>
                  </a:cubicBezTo>
                  <a:cubicBezTo>
                    <a:pt x="28288" y="10692"/>
                    <a:pt x="27954" y="11392"/>
                    <a:pt x="27721" y="12160"/>
                  </a:cubicBezTo>
                  <a:cubicBezTo>
                    <a:pt x="27454" y="12860"/>
                    <a:pt x="27354" y="13627"/>
                    <a:pt x="27387" y="14395"/>
                  </a:cubicBezTo>
                  <a:cubicBezTo>
                    <a:pt x="27420" y="15128"/>
                    <a:pt x="27454" y="15829"/>
                    <a:pt x="27487" y="16529"/>
                  </a:cubicBezTo>
                  <a:cubicBezTo>
                    <a:pt x="27487" y="17230"/>
                    <a:pt x="27520" y="17897"/>
                    <a:pt x="27520" y="18564"/>
                  </a:cubicBezTo>
                  <a:cubicBezTo>
                    <a:pt x="27554" y="21199"/>
                    <a:pt x="27554" y="23501"/>
                    <a:pt x="27587" y="25369"/>
                  </a:cubicBezTo>
                  <a:cubicBezTo>
                    <a:pt x="27620" y="27237"/>
                    <a:pt x="27620" y="28738"/>
                    <a:pt x="27620" y="29739"/>
                  </a:cubicBezTo>
                  <a:cubicBezTo>
                    <a:pt x="27620" y="28738"/>
                    <a:pt x="27620" y="27237"/>
                    <a:pt x="27620" y="25369"/>
                  </a:cubicBezTo>
                  <a:cubicBezTo>
                    <a:pt x="27620" y="23468"/>
                    <a:pt x="27587" y="21199"/>
                    <a:pt x="27554" y="18564"/>
                  </a:cubicBezTo>
                  <a:cubicBezTo>
                    <a:pt x="27554" y="17897"/>
                    <a:pt x="27554" y="17230"/>
                    <a:pt x="27520" y="16529"/>
                  </a:cubicBezTo>
                  <a:cubicBezTo>
                    <a:pt x="27520" y="15829"/>
                    <a:pt x="27487" y="15128"/>
                    <a:pt x="27420" y="14395"/>
                  </a:cubicBezTo>
                  <a:cubicBezTo>
                    <a:pt x="27387" y="13627"/>
                    <a:pt x="27520" y="12894"/>
                    <a:pt x="27754" y="12160"/>
                  </a:cubicBezTo>
                  <a:cubicBezTo>
                    <a:pt x="28021" y="11426"/>
                    <a:pt x="28354" y="10725"/>
                    <a:pt x="28755" y="10025"/>
                  </a:cubicBezTo>
                  <a:cubicBezTo>
                    <a:pt x="29455" y="6989"/>
                    <a:pt x="30189" y="3654"/>
                    <a:pt x="30990" y="118"/>
                  </a:cubicBezTo>
                  <a:lnTo>
                    <a:pt x="30990" y="51"/>
                  </a:lnTo>
                  <a:lnTo>
                    <a:pt x="30923" y="51"/>
                  </a:lnTo>
                  <a:cubicBezTo>
                    <a:pt x="30089" y="18"/>
                    <a:pt x="29238" y="1"/>
                    <a:pt x="28379" y="1"/>
                  </a:cubicBezTo>
                  <a:close/>
                  <a:moveTo>
                    <a:pt x="443" y="29141"/>
                  </a:moveTo>
                  <a:cubicBezTo>
                    <a:pt x="451" y="29457"/>
                    <a:pt x="459" y="29745"/>
                    <a:pt x="468" y="30006"/>
                  </a:cubicBezTo>
                  <a:cubicBezTo>
                    <a:pt x="468" y="30506"/>
                    <a:pt x="501" y="30873"/>
                    <a:pt x="501" y="31140"/>
                  </a:cubicBezTo>
                  <a:cubicBezTo>
                    <a:pt x="501" y="30873"/>
                    <a:pt x="501" y="30473"/>
                    <a:pt x="468" y="29972"/>
                  </a:cubicBezTo>
                  <a:cubicBezTo>
                    <a:pt x="460" y="29725"/>
                    <a:pt x="451" y="29448"/>
                    <a:pt x="443" y="291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6"/>
            <p:cNvSpPr/>
            <p:nvPr/>
          </p:nvSpPr>
          <p:spPr>
            <a:xfrm>
              <a:off x="4808524" y="3042198"/>
              <a:ext cx="316555" cy="244394"/>
            </a:xfrm>
            <a:custGeom>
              <a:avLst/>
              <a:gdLst/>
              <a:ahLst/>
              <a:cxnLst/>
              <a:rect l="l" t="t" r="r" b="b"/>
              <a:pathLst>
                <a:path w="22684" h="17513" extrusionOk="0">
                  <a:moveTo>
                    <a:pt x="15311" y="0"/>
                  </a:moveTo>
                  <a:lnTo>
                    <a:pt x="4203" y="200"/>
                  </a:lnTo>
                  <a:lnTo>
                    <a:pt x="901" y="267"/>
                  </a:lnTo>
                  <a:lnTo>
                    <a:pt x="0" y="300"/>
                  </a:lnTo>
                  <a:lnTo>
                    <a:pt x="901" y="300"/>
                  </a:lnTo>
                  <a:lnTo>
                    <a:pt x="4203" y="267"/>
                  </a:lnTo>
                  <a:lnTo>
                    <a:pt x="15278" y="101"/>
                  </a:lnTo>
                  <a:lnTo>
                    <a:pt x="15278" y="101"/>
                  </a:lnTo>
                  <a:lnTo>
                    <a:pt x="16812" y="2001"/>
                  </a:lnTo>
                  <a:lnTo>
                    <a:pt x="21282" y="7439"/>
                  </a:lnTo>
                  <a:lnTo>
                    <a:pt x="21783" y="8072"/>
                  </a:lnTo>
                  <a:cubicBezTo>
                    <a:pt x="21949" y="8273"/>
                    <a:pt x="22083" y="8473"/>
                    <a:pt x="22183" y="8706"/>
                  </a:cubicBezTo>
                  <a:cubicBezTo>
                    <a:pt x="22416" y="9140"/>
                    <a:pt x="22516" y="9640"/>
                    <a:pt x="22516" y="10141"/>
                  </a:cubicBezTo>
                  <a:cubicBezTo>
                    <a:pt x="22550" y="11075"/>
                    <a:pt x="22049" y="11875"/>
                    <a:pt x="21749" y="12642"/>
                  </a:cubicBezTo>
                  <a:lnTo>
                    <a:pt x="20248" y="16178"/>
                  </a:lnTo>
                  <a:cubicBezTo>
                    <a:pt x="20081" y="16612"/>
                    <a:pt x="19948" y="16945"/>
                    <a:pt x="19848" y="17179"/>
                  </a:cubicBezTo>
                  <a:lnTo>
                    <a:pt x="20281" y="16212"/>
                  </a:lnTo>
                  <a:lnTo>
                    <a:pt x="21816" y="12676"/>
                  </a:lnTo>
                  <a:cubicBezTo>
                    <a:pt x="21983" y="12275"/>
                    <a:pt x="22149" y="11909"/>
                    <a:pt x="22316" y="11475"/>
                  </a:cubicBezTo>
                  <a:cubicBezTo>
                    <a:pt x="22683" y="10574"/>
                    <a:pt x="22683" y="9540"/>
                    <a:pt x="22250" y="8673"/>
                  </a:cubicBezTo>
                  <a:cubicBezTo>
                    <a:pt x="22149" y="8406"/>
                    <a:pt x="21983" y="8206"/>
                    <a:pt x="21849" y="8006"/>
                  </a:cubicBezTo>
                  <a:cubicBezTo>
                    <a:pt x="21682" y="7806"/>
                    <a:pt x="21482" y="7572"/>
                    <a:pt x="21316" y="7372"/>
                  </a:cubicBezTo>
                  <a:lnTo>
                    <a:pt x="16879" y="1901"/>
                  </a:lnTo>
                  <a:lnTo>
                    <a:pt x="15311" y="0"/>
                  </a:lnTo>
                  <a:close/>
                  <a:moveTo>
                    <a:pt x="19848" y="17179"/>
                  </a:moveTo>
                  <a:lnTo>
                    <a:pt x="19748" y="17412"/>
                  </a:lnTo>
                  <a:cubicBezTo>
                    <a:pt x="19781" y="17379"/>
                    <a:pt x="19814" y="17279"/>
                    <a:pt x="19848" y="17179"/>
                  </a:cubicBezTo>
                  <a:close/>
                  <a:moveTo>
                    <a:pt x="19748" y="17412"/>
                  </a:moveTo>
                  <a:lnTo>
                    <a:pt x="19731" y="17463"/>
                  </a:lnTo>
                  <a:cubicBezTo>
                    <a:pt x="19739" y="17446"/>
                    <a:pt x="19748" y="17429"/>
                    <a:pt x="19748" y="17412"/>
                  </a:cubicBezTo>
                  <a:close/>
                  <a:moveTo>
                    <a:pt x="19731" y="17463"/>
                  </a:moveTo>
                  <a:cubicBezTo>
                    <a:pt x="19723" y="17479"/>
                    <a:pt x="19714" y="17496"/>
                    <a:pt x="19714" y="17513"/>
                  </a:cubicBezTo>
                  <a:lnTo>
                    <a:pt x="19731" y="174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6"/>
            <p:cNvSpPr/>
            <p:nvPr/>
          </p:nvSpPr>
          <p:spPr>
            <a:xfrm>
              <a:off x="4660941" y="3224227"/>
              <a:ext cx="78678" cy="27952"/>
            </a:xfrm>
            <a:custGeom>
              <a:avLst/>
              <a:gdLst/>
              <a:ahLst/>
              <a:cxnLst/>
              <a:rect l="l" t="t" r="r" b="b"/>
              <a:pathLst>
                <a:path w="5638" h="2003" extrusionOk="0">
                  <a:moveTo>
                    <a:pt x="967" y="1"/>
                  </a:moveTo>
                  <a:cubicBezTo>
                    <a:pt x="467" y="1"/>
                    <a:pt x="67" y="368"/>
                    <a:pt x="0" y="835"/>
                  </a:cubicBezTo>
                  <a:cubicBezTo>
                    <a:pt x="0" y="1068"/>
                    <a:pt x="33" y="1268"/>
                    <a:pt x="134" y="1468"/>
                  </a:cubicBezTo>
                  <a:cubicBezTo>
                    <a:pt x="234" y="1669"/>
                    <a:pt x="400" y="1802"/>
                    <a:pt x="601" y="1902"/>
                  </a:cubicBezTo>
                  <a:cubicBezTo>
                    <a:pt x="701" y="1935"/>
                    <a:pt x="801" y="1969"/>
                    <a:pt x="901" y="1969"/>
                  </a:cubicBezTo>
                  <a:lnTo>
                    <a:pt x="1201" y="1969"/>
                  </a:lnTo>
                  <a:cubicBezTo>
                    <a:pt x="1001" y="1969"/>
                    <a:pt x="801" y="1969"/>
                    <a:pt x="634" y="1902"/>
                  </a:cubicBezTo>
                  <a:cubicBezTo>
                    <a:pt x="467" y="1835"/>
                    <a:pt x="300" y="1702"/>
                    <a:pt x="234" y="1535"/>
                  </a:cubicBezTo>
                  <a:cubicBezTo>
                    <a:pt x="134" y="1335"/>
                    <a:pt x="100" y="1135"/>
                    <a:pt x="100" y="935"/>
                  </a:cubicBezTo>
                  <a:cubicBezTo>
                    <a:pt x="167" y="501"/>
                    <a:pt x="534" y="167"/>
                    <a:pt x="967" y="167"/>
                  </a:cubicBezTo>
                  <a:lnTo>
                    <a:pt x="4703" y="167"/>
                  </a:lnTo>
                  <a:cubicBezTo>
                    <a:pt x="5004" y="167"/>
                    <a:pt x="5304" y="334"/>
                    <a:pt x="5471" y="634"/>
                  </a:cubicBezTo>
                  <a:cubicBezTo>
                    <a:pt x="5537" y="735"/>
                    <a:pt x="5571" y="901"/>
                    <a:pt x="5571" y="1035"/>
                  </a:cubicBezTo>
                  <a:cubicBezTo>
                    <a:pt x="5571" y="1168"/>
                    <a:pt x="5571" y="1302"/>
                    <a:pt x="5504" y="1402"/>
                  </a:cubicBezTo>
                  <a:cubicBezTo>
                    <a:pt x="5499" y="1431"/>
                    <a:pt x="5492" y="1459"/>
                    <a:pt x="5483" y="1487"/>
                  </a:cubicBezTo>
                  <a:lnTo>
                    <a:pt x="5483" y="1487"/>
                  </a:lnTo>
                  <a:cubicBezTo>
                    <a:pt x="5520" y="1430"/>
                    <a:pt x="5549" y="1367"/>
                    <a:pt x="5571" y="1302"/>
                  </a:cubicBezTo>
                  <a:cubicBezTo>
                    <a:pt x="5604" y="1168"/>
                    <a:pt x="5637" y="1035"/>
                    <a:pt x="5604" y="901"/>
                  </a:cubicBezTo>
                  <a:cubicBezTo>
                    <a:pt x="5604" y="768"/>
                    <a:pt x="5571" y="634"/>
                    <a:pt x="5504" y="501"/>
                  </a:cubicBezTo>
                  <a:cubicBezTo>
                    <a:pt x="5337" y="201"/>
                    <a:pt x="5037" y="1"/>
                    <a:pt x="4670" y="1"/>
                  </a:cubicBezTo>
                  <a:close/>
                  <a:moveTo>
                    <a:pt x="5483" y="1487"/>
                  </a:moveTo>
                  <a:lnTo>
                    <a:pt x="5483" y="1487"/>
                  </a:lnTo>
                  <a:cubicBezTo>
                    <a:pt x="5409" y="1604"/>
                    <a:pt x="5305" y="1701"/>
                    <a:pt x="5170" y="1769"/>
                  </a:cubicBezTo>
                  <a:cubicBezTo>
                    <a:pt x="5070" y="1835"/>
                    <a:pt x="4937" y="1902"/>
                    <a:pt x="4804" y="1902"/>
                  </a:cubicBezTo>
                  <a:cubicBezTo>
                    <a:pt x="4770" y="1935"/>
                    <a:pt x="4737" y="2002"/>
                    <a:pt x="4670" y="2002"/>
                  </a:cubicBezTo>
                  <a:lnTo>
                    <a:pt x="4804" y="2002"/>
                  </a:lnTo>
                  <a:cubicBezTo>
                    <a:pt x="4937" y="2002"/>
                    <a:pt x="5070" y="1935"/>
                    <a:pt x="5170" y="1869"/>
                  </a:cubicBezTo>
                  <a:cubicBezTo>
                    <a:pt x="5313" y="1783"/>
                    <a:pt x="5431" y="1649"/>
                    <a:pt x="5483" y="148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6"/>
            <p:cNvSpPr/>
            <p:nvPr/>
          </p:nvSpPr>
          <p:spPr>
            <a:xfrm>
              <a:off x="5005920" y="3224143"/>
              <a:ext cx="78692" cy="28036"/>
            </a:xfrm>
            <a:custGeom>
              <a:avLst/>
              <a:gdLst/>
              <a:ahLst/>
              <a:cxnLst/>
              <a:rect l="l" t="t" r="r" b="b"/>
              <a:pathLst>
                <a:path w="5639" h="2009" extrusionOk="0">
                  <a:moveTo>
                    <a:pt x="901" y="0"/>
                  </a:moveTo>
                  <a:cubicBezTo>
                    <a:pt x="683" y="0"/>
                    <a:pt x="509" y="95"/>
                    <a:pt x="334" y="240"/>
                  </a:cubicBezTo>
                  <a:cubicBezTo>
                    <a:pt x="168" y="407"/>
                    <a:pt x="67" y="607"/>
                    <a:pt x="34" y="841"/>
                  </a:cubicBezTo>
                  <a:cubicBezTo>
                    <a:pt x="1" y="1074"/>
                    <a:pt x="34" y="1274"/>
                    <a:pt x="168" y="1474"/>
                  </a:cubicBezTo>
                  <a:cubicBezTo>
                    <a:pt x="268" y="1675"/>
                    <a:pt x="434" y="1808"/>
                    <a:pt x="635" y="1908"/>
                  </a:cubicBezTo>
                  <a:cubicBezTo>
                    <a:pt x="735" y="1941"/>
                    <a:pt x="835" y="1975"/>
                    <a:pt x="935" y="1975"/>
                  </a:cubicBezTo>
                  <a:lnTo>
                    <a:pt x="1202" y="1975"/>
                  </a:lnTo>
                  <a:cubicBezTo>
                    <a:pt x="1035" y="1975"/>
                    <a:pt x="835" y="1975"/>
                    <a:pt x="668" y="1908"/>
                  </a:cubicBezTo>
                  <a:cubicBezTo>
                    <a:pt x="468" y="1841"/>
                    <a:pt x="334" y="1708"/>
                    <a:pt x="234" y="1541"/>
                  </a:cubicBezTo>
                  <a:cubicBezTo>
                    <a:pt x="134" y="1341"/>
                    <a:pt x="101" y="1141"/>
                    <a:pt x="134" y="941"/>
                  </a:cubicBezTo>
                  <a:cubicBezTo>
                    <a:pt x="168" y="707"/>
                    <a:pt x="268" y="540"/>
                    <a:pt x="401" y="374"/>
                  </a:cubicBezTo>
                  <a:cubicBezTo>
                    <a:pt x="568" y="240"/>
                    <a:pt x="768" y="173"/>
                    <a:pt x="1001" y="173"/>
                  </a:cubicBezTo>
                  <a:lnTo>
                    <a:pt x="4704" y="173"/>
                  </a:lnTo>
                  <a:cubicBezTo>
                    <a:pt x="5038" y="173"/>
                    <a:pt x="5338" y="340"/>
                    <a:pt x="5471" y="640"/>
                  </a:cubicBezTo>
                  <a:cubicBezTo>
                    <a:pt x="5538" y="741"/>
                    <a:pt x="5571" y="907"/>
                    <a:pt x="5571" y="1041"/>
                  </a:cubicBezTo>
                  <a:cubicBezTo>
                    <a:pt x="5599" y="1151"/>
                    <a:pt x="5581" y="1261"/>
                    <a:pt x="5555" y="1352"/>
                  </a:cubicBezTo>
                  <a:lnTo>
                    <a:pt x="5555" y="1352"/>
                  </a:lnTo>
                  <a:cubicBezTo>
                    <a:pt x="5561" y="1338"/>
                    <a:pt x="5566" y="1323"/>
                    <a:pt x="5571" y="1308"/>
                  </a:cubicBezTo>
                  <a:cubicBezTo>
                    <a:pt x="5605" y="1174"/>
                    <a:pt x="5638" y="1074"/>
                    <a:pt x="5638" y="941"/>
                  </a:cubicBezTo>
                  <a:cubicBezTo>
                    <a:pt x="5638" y="407"/>
                    <a:pt x="5204" y="7"/>
                    <a:pt x="4704" y="7"/>
                  </a:cubicBezTo>
                  <a:lnTo>
                    <a:pt x="1001" y="7"/>
                  </a:lnTo>
                  <a:cubicBezTo>
                    <a:pt x="967" y="2"/>
                    <a:pt x="934" y="0"/>
                    <a:pt x="901" y="0"/>
                  </a:cubicBezTo>
                  <a:close/>
                  <a:moveTo>
                    <a:pt x="5555" y="1352"/>
                  </a:moveTo>
                  <a:lnTo>
                    <a:pt x="5555" y="1352"/>
                  </a:lnTo>
                  <a:cubicBezTo>
                    <a:pt x="5484" y="1533"/>
                    <a:pt x="5359" y="1685"/>
                    <a:pt x="5204" y="1808"/>
                  </a:cubicBezTo>
                  <a:cubicBezTo>
                    <a:pt x="5071" y="1875"/>
                    <a:pt x="4971" y="1908"/>
                    <a:pt x="4838" y="1908"/>
                  </a:cubicBezTo>
                  <a:cubicBezTo>
                    <a:pt x="4771" y="1975"/>
                    <a:pt x="4737" y="2008"/>
                    <a:pt x="4704" y="2008"/>
                  </a:cubicBezTo>
                  <a:lnTo>
                    <a:pt x="4838" y="2008"/>
                  </a:lnTo>
                  <a:cubicBezTo>
                    <a:pt x="4938" y="2008"/>
                    <a:pt x="5071" y="1941"/>
                    <a:pt x="5171" y="1875"/>
                  </a:cubicBezTo>
                  <a:cubicBezTo>
                    <a:pt x="5338" y="1775"/>
                    <a:pt x="5471" y="1608"/>
                    <a:pt x="5538" y="1408"/>
                  </a:cubicBezTo>
                  <a:cubicBezTo>
                    <a:pt x="5544" y="1390"/>
                    <a:pt x="5550" y="1372"/>
                    <a:pt x="5555" y="13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6"/>
            <p:cNvSpPr/>
            <p:nvPr/>
          </p:nvSpPr>
          <p:spPr>
            <a:xfrm>
              <a:off x="5278756" y="3195824"/>
              <a:ext cx="114054" cy="97308"/>
            </a:xfrm>
            <a:custGeom>
              <a:avLst/>
              <a:gdLst/>
              <a:ahLst/>
              <a:cxnLst/>
              <a:rect l="l" t="t" r="r" b="b"/>
              <a:pathLst>
                <a:path w="8173" h="6973" extrusionOk="0">
                  <a:moveTo>
                    <a:pt x="1901" y="1"/>
                  </a:moveTo>
                  <a:cubicBezTo>
                    <a:pt x="1201" y="1"/>
                    <a:pt x="600" y="401"/>
                    <a:pt x="267" y="1002"/>
                  </a:cubicBezTo>
                  <a:cubicBezTo>
                    <a:pt x="33" y="1469"/>
                    <a:pt x="0" y="2069"/>
                    <a:pt x="234" y="2569"/>
                  </a:cubicBezTo>
                  <a:lnTo>
                    <a:pt x="2168" y="6973"/>
                  </a:lnTo>
                  <a:lnTo>
                    <a:pt x="7105" y="6939"/>
                  </a:lnTo>
                  <a:cubicBezTo>
                    <a:pt x="7105" y="6939"/>
                    <a:pt x="8173" y="1369"/>
                    <a:pt x="6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6"/>
            <p:cNvSpPr/>
            <p:nvPr/>
          </p:nvSpPr>
          <p:spPr>
            <a:xfrm>
              <a:off x="4414652" y="3039574"/>
              <a:ext cx="673119" cy="147867"/>
            </a:xfrm>
            <a:custGeom>
              <a:avLst/>
              <a:gdLst/>
              <a:ahLst/>
              <a:cxnLst/>
              <a:rect l="l" t="t" r="r" b="b"/>
              <a:pathLst>
                <a:path w="48235" h="10596" extrusionOk="0">
                  <a:moveTo>
                    <a:pt x="23503" y="1"/>
                  </a:moveTo>
                  <a:cubicBezTo>
                    <a:pt x="21428" y="1"/>
                    <a:pt x="16210" y="265"/>
                    <a:pt x="11909" y="2690"/>
                  </a:cubicBezTo>
                  <a:cubicBezTo>
                    <a:pt x="7772" y="5092"/>
                    <a:pt x="3803" y="7727"/>
                    <a:pt x="0" y="10595"/>
                  </a:cubicBezTo>
                  <a:lnTo>
                    <a:pt x="25552" y="10128"/>
                  </a:lnTo>
                  <a:lnTo>
                    <a:pt x="42164" y="9828"/>
                  </a:lnTo>
                  <a:lnTo>
                    <a:pt x="47668" y="6659"/>
                  </a:lnTo>
                  <a:cubicBezTo>
                    <a:pt x="48101" y="6392"/>
                    <a:pt x="48235" y="5792"/>
                    <a:pt x="47901" y="5392"/>
                  </a:cubicBezTo>
                  <a:lnTo>
                    <a:pt x="44499" y="922"/>
                  </a:lnTo>
                  <a:cubicBezTo>
                    <a:pt x="44132" y="455"/>
                    <a:pt x="43598" y="155"/>
                    <a:pt x="42998" y="155"/>
                  </a:cubicBezTo>
                  <a:lnTo>
                    <a:pt x="24418" y="21"/>
                  </a:lnTo>
                  <a:cubicBezTo>
                    <a:pt x="24418" y="21"/>
                    <a:pt x="24083" y="1"/>
                    <a:pt x="235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6"/>
            <p:cNvSpPr/>
            <p:nvPr/>
          </p:nvSpPr>
          <p:spPr>
            <a:xfrm>
              <a:off x="4352724" y="3048716"/>
              <a:ext cx="243473" cy="134540"/>
            </a:xfrm>
            <a:custGeom>
              <a:avLst/>
              <a:gdLst/>
              <a:ahLst/>
              <a:cxnLst/>
              <a:rect l="l" t="t" r="r" b="b"/>
              <a:pathLst>
                <a:path w="17447" h="9641" extrusionOk="0">
                  <a:moveTo>
                    <a:pt x="16346" y="0"/>
                  </a:moveTo>
                  <a:cubicBezTo>
                    <a:pt x="10642" y="2669"/>
                    <a:pt x="5271" y="5537"/>
                    <a:pt x="1" y="8473"/>
                  </a:cubicBezTo>
                  <a:lnTo>
                    <a:pt x="2836" y="9640"/>
                  </a:lnTo>
                  <a:cubicBezTo>
                    <a:pt x="2836" y="9640"/>
                    <a:pt x="15779" y="1468"/>
                    <a:pt x="16613" y="934"/>
                  </a:cubicBezTo>
                  <a:cubicBezTo>
                    <a:pt x="17446" y="400"/>
                    <a:pt x="16346" y="0"/>
                    <a:pt x="16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6"/>
            <p:cNvSpPr/>
            <p:nvPr/>
          </p:nvSpPr>
          <p:spPr>
            <a:xfrm>
              <a:off x="3965831" y="3185594"/>
              <a:ext cx="432005" cy="77283"/>
            </a:xfrm>
            <a:custGeom>
              <a:avLst/>
              <a:gdLst/>
              <a:ahLst/>
              <a:cxnLst/>
              <a:rect l="l" t="t" r="r" b="b"/>
              <a:pathLst>
                <a:path w="30957" h="5538" extrusionOk="0">
                  <a:moveTo>
                    <a:pt x="30890" y="0"/>
                  </a:moveTo>
                  <a:lnTo>
                    <a:pt x="30656" y="67"/>
                  </a:lnTo>
                  <a:lnTo>
                    <a:pt x="29722" y="234"/>
                  </a:lnTo>
                  <a:cubicBezTo>
                    <a:pt x="28955" y="367"/>
                    <a:pt x="27821" y="600"/>
                    <a:pt x="26386" y="834"/>
                  </a:cubicBezTo>
                  <a:cubicBezTo>
                    <a:pt x="23551" y="1301"/>
                    <a:pt x="19615" y="1868"/>
                    <a:pt x="15245" y="2235"/>
                  </a:cubicBezTo>
                  <a:cubicBezTo>
                    <a:pt x="14144" y="2335"/>
                    <a:pt x="13077" y="2402"/>
                    <a:pt x="12043" y="2468"/>
                  </a:cubicBezTo>
                  <a:cubicBezTo>
                    <a:pt x="11009" y="2535"/>
                    <a:pt x="10008" y="2602"/>
                    <a:pt x="9074" y="2702"/>
                  </a:cubicBezTo>
                  <a:cubicBezTo>
                    <a:pt x="7373" y="2835"/>
                    <a:pt x="5705" y="3102"/>
                    <a:pt x="4104" y="3569"/>
                  </a:cubicBezTo>
                  <a:cubicBezTo>
                    <a:pt x="3003" y="3869"/>
                    <a:pt x="1936" y="4336"/>
                    <a:pt x="968" y="4904"/>
                  </a:cubicBezTo>
                  <a:cubicBezTo>
                    <a:pt x="601" y="5104"/>
                    <a:pt x="368" y="5304"/>
                    <a:pt x="168" y="5404"/>
                  </a:cubicBezTo>
                  <a:lnTo>
                    <a:pt x="1" y="5537"/>
                  </a:lnTo>
                  <a:lnTo>
                    <a:pt x="201" y="5404"/>
                  </a:lnTo>
                  <a:cubicBezTo>
                    <a:pt x="368" y="5304"/>
                    <a:pt x="635" y="5137"/>
                    <a:pt x="968" y="4937"/>
                  </a:cubicBezTo>
                  <a:cubicBezTo>
                    <a:pt x="1969" y="4370"/>
                    <a:pt x="3036" y="3936"/>
                    <a:pt x="4104" y="3636"/>
                  </a:cubicBezTo>
                  <a:cubicBezTo>
                    <a:pt x="5738" y="3202"/>
                    <a:pt x="7406" y="2902"/>
                    <a:pt x="9074" y="2802"/>
                  </a:cubicBezTo>
                  <a:cubicBezTo>
                    <a:pt x="10041" y="2702"/>
                    <a:pt x="11009" y="2635"/>
                    <a:pt x="12043" y="2569"/>
                  </a:cubicBezTo>
                  <a:cubicBezTo>
                    <a:pt x="13077" y="2502"/>
                    <a:pt x="14178" y="2435"/>
                    <a:pt x="15245" y="2335"/>
                  </a:cubicBezTo>
                  <a:cubicBezTo>
                    <a:pt x="19648" y="1968"/>
                    <a:pt x="23584" y="1401"/>
                    <a:pt x="26420" y="901"/>
                  </a:cubicBezTo>
                  <a:cubicBezTo>
                    <a:pt x="27821" y="667"/>
                    <a:pt x="28955" y="434"/>
                    <a:pt x="29755" y="267"/>
                  </a:cubicBezTo>
                  <a:lnTo>
                    <a:pt x="30656" y="100"/>
                  </a:lnTo>
                  <a:lnTo>
                    <a:pt x="30890" y="33"/>
                  </a:lnTo>
                  <a:lnTo>
                    <a:pt x="30956" y="33"/>
                  </a:lnTo>
                  <a:lnTo>
                    <a:pt x="308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6"/>
            <p:cNvSpPr/>
            <p:nvPr/>
          </p:nvSpPr>
          <p:spPr>
            <a:xfrm>
              <a:off x="5295504" y="3345277"/>
              <a:ext cx="106156" cy="949"/>
            </a:xfrm>
            <a:custGeom>
              <a:avLst/>
              <a:gdLst/>
              <a:ahLst/>
              <a:cxnLst/>
              <a:rect l="l" t="t" r="r" b="b"/>
              <a:pathLst>
                <a:path w="7607" h="68" extrusionOk="0">
                  <a:moveTo>
                    <a:pt x="3804" y="1"/>
                  </a:moveTo>
                  <a:cubicBezTo>
                    <a:pt x="1702" y="1"/>
                    <a:pt x="1" y="1"/>
                    <a:pt x="1" y="34"/>
                  </a:cubicBezTo>
                  <a:cubicBezTo>
                    <a:pt x="1" y="67"/>
                    <a:pt x="1702" y="67"/>
                    <a:pt x="3804" y="67"/>
                  </a:cubicBezTo>
                  <a:cubicBezTo>
                    <a:pt x="5905" y="67"/>
                    <a:pt x="7606" y="67"/>
                    <a:pt x="7606" y="34"/>
                  </a:cubicBezTo>
                  <a:cubicBezTo>
                    <a:pt x="7606" y="1"/>
                    <a:pt x="5905" y="1"/>
                    <a:pt x="38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6"/>
            <p:cNvSpPr/>
            <p:nvPr/>
          </p:nvSpPr>
          <p:spPr>
            <a:xfrm>
              <a:off x="4368091" y="3405810"/>
              <a:ext cx="599116" cy="1409"/>
            </a:xfrm>
            <a:custGeom>
              <a:avLst/>
              <a:gdLst/>
              <a:ahLst/>
              <a:cxnLst/>
              <a:rect l="l" t="t" r="r" b="b"/>
              <a:pathLst>
                <a:path w="42932" h="101" extrusionOk="0">
                  <a:moveTo>
                    <a:pt x="21482" y="0"/>
                  </a:moveTo>
                  <a:cubicBezTo>
                    <a:pt x="9607" y="0"/>
                    <a:pt x="0" y="0"/>
                    <a:pt x="0" y="33"/>
                  </a:cubicBezTo>
                  <a:cubicBezTo>
                    <a:pt x="0" y="100"/>
                    <a:pt x="9607" y="100"/>
                    <a:pt x="21482" y="100"/>
                  </a:cubicBezTo>
                  <a:cubicBezTo>
                    <a:pt x="33324" y="100"/>
                    <a:pt x="42931" y="67"/>
                    <a:pt x="42931" y="33"/>
                  </a:cubicBezTo>
                  <a:cubicBezTo>
                    <a:pt x="42931" y="33"/>
                    <a:pt x="33324" y="0"/>
                    <a:pt x="214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6"/>
            <p:cNvSpPr/>
            <p:nvPr/>
          </p:nvSpPr>
          <p:spPr>
            <a:xfrm>
              <a:off x="3943485" y="3347134"/>
              <a:ext cx="84735" cy="1423"/>
            </a:xfrm>
            <a:custGeom>
              <a:avLst/>
              <a:gdLst/>
              <a:ahLst/>
              <a:cxnLst/>
              <a:rect l="l" t="t" r="r" b="b"/>
              <a:pathLst>
                <a:path w="6072" h="102" extrusionOk="0">
                  <a:moveTo>
                    <a:pt x="3036" y="1"/>
                  </a:moveTo>
                  <a:cubicBezTo>
                    <a:pt x="1368" y="1"/>
                    <a:pt x="1" y="34"/>
                    <a:pt x="1" y="34"/>
                  </a:cubicBezTo>
                  <a:cubicBezTo>
                    <a:pt x="1" y="68"/>
                    <a:pt x="1368" y="101"/>
                    <a:pt x="3036" y="101"/>
                  </a:cubicBezTo>
                  <a:cubicBezTo>
                    <a:pt x="4704" y="101"/>
                    <a:pt x="6072" y="34"/>
                    <a:pt x="6072" y="34"/>
                  </a:cubicBezTo>
                  <a:cubicBezTo>
                    <a:pt x="6072" y="34"/>
                    <a:pt x="4704" y="1"/>
                    <a:pt x="30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6"/>
            <p:cNvSpPr/>
            <p:nvPr/>
          </p:nvSpPr>
          <p:spPr>
            <a:xfrm>
              <a:off x="5245230" y="3087349"/>
              <a:ext cx="124297" cy="98704"/>
            </a:xfrm>
            <a:custGeom>
              <a:avLst/>
              <a:gdLst/>
              <a:ahLst/>
              <a:cxnLst/>
              <a:rect l="l" t="t" r="r" b="b"/>
              <a:pathLst>
                <a:path w="8907" h="7073" extrusionOk="0">
                  <a:moveTo>
                    <a:pt x="1134" y="1"/>
                  </a:moveTo>
                  <a:cubicBezTo>
                    <a:pt x="1134" y="1"/>
                    <a:pt x="0" y="1268"/>
                    <a:pt x="467" y="2202"/>
                  </a:cubicBezTo>
                  <a:cubicBezTo>
                    <a:pt x="901" y="3170"/>
                    <a:pt x="5538" y="6439"/>
                    <a:pt x="5538" y="6439"/>
                  </a:cubicBezTo>
                  <a:lnTo>
                    <a:pt x="8907" y="7072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6"/>
            <p:cNvSpPr/>
            <p:nvPr/>
          </p:nvSpPr>
          <p:spPr>
            <a:xfrm>
              <a:off x="4804337" y="3055694"/>
              <a:ext cx="264880" cy="113594"/>
            </a:xfrm>
            <a:custGeom>
              <a:avLst/>
              <a:gdLst/>
              <a:ahLst/>
              <a:cxnLst/>
              <a:rect l="l" t="t" r="r" b="b"/>
              <a:pathLst>
                <a:path w="18981" h="8140" extrusionOk="0">
                  <a:moveTo>
                    <a:pt x="767" y="0"/>
                  </a:moveTo>
                  <a:lnTo>
                    <a:pt x="0" y="8140"/>
                  </a:lnTo>
                  <a:lnTo>
                    <a:pt x="13543" y="7773"/>
                  </a:lnTo>
                  <a:lnTo>
                    <a:pt x="18980" y="4604"/>
                  </a:lnTo>
                  <a:lnTo>
                    <a:pt x="154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6"/>
            <p:cNvSpPr/>
            <p:nvPr/>
          </p:nvSpPr>
          <p:spPr>
            <a:xfrm>
              <a:off x="4459343" y="3054815"/>
              <a:ext cx="328194" cy="120529"/>
            </a:xfrm>
            <a:custGeom>
              <a:avLst/>
              <a:gdLst/>
              <a:ahLst/>
              <a:cxnLst/>
              <a:rect l="l" t="t" r="r" b="b"/>
              <a:pathLst>
                <a:path w="23518" h="8637" extrusionOk="0">
                  <a:moveTo>
                    <a:pt x="21452" y="0"/>
                  </a:moveTo>
                  <a:cubicBezTo>
                    <a:pt x="20789" y="0"/>
                    <a:pt x="19981" y="8"/>
                    <a:pt x="19047" y="30"/>
                  </a:cubicBezTo>
                  <a:cubicBezTo>
                    <a:pt x="16112" y="130"/>
                    <a:pt x="14511" y="397"/>
                    <a:pt x="11409" y="1531"/>
                  </a:cubicBezTo>
                  <a:cubicBezTo>
                    <a:pt x="8173" y="2732"/>
                    <a:pt x="0" y="8636"/>
                    <a:pt x="0" y="8636"/>
                  </a:cubicBezTo>
                  <a:lnTo>
                    <a:pt x="21382" y="8336"/>
                  </a:lnTo>
                  <a:lnTo>
                    <a:pt x="23517" y="30"/>
                  </a:lnTo>
                  <a:cubicBezTo>
                    <a:pt x="23517" y="30"/>
                    <a:pt x="22776" y="0"/>
                    <a:pt x="21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6"/>
            <p:cNvSpPr/>
            <p:nvPr/>
          </p:nvSpPr>
          <p:spPr>
            <a:xfrm>
              <a:off x="4442580" y="3137162"/>
              <a:ext cx="95913" cy="58206"/>
            </a:xfrm>
            <a:custGeom>
              <a:avLst/>
              <a:gdLst/>
              <a:ahLst/>
              <a:cxnLst/>
              <a:rect l="l" t="t" r="r" b="b"/>
              <a:pathLst>
                <a:path w="6873" h="4171" extrusionOk="0">
                  <a:moveTo>
                    <a:pt x="4370" y="1"/>
                  </a:moveTo>
                  <a:cubicBezTo>
                    <a:pt x="3770" y="1"/>
                    <a:pt x="3170" y="134"/>
                    <a:pt x="2636" y="468"/>
                  </a:cubicBezTo>
                  <a:lnTo>
                    <a:pt x="734" y="1502"/>
                  </a:lnTo>
                  <a:cubicBezTo>
                    <a:pt x="301" y="1769"/>
                    <a:pt x="1" y="2236"/>
                    <a:pt x="34" y="2770"/>
                  </a:cubicBezTo>
                  <a:cubicBezTo>
                    <a:pt x="34" y="3537"/>
                    <a:pt x="668" y="4171"/>
                    <a:pt x="1435" y="4171"/>
                  </a:cubicBezTo>
                  <a:lnTo>
                    <a:pt x="4771" y="4171"/>
                  </a:lnTo>
                  <a:cubicBezTo>
                    <a:pt x="5938" y="4171"/>
                    <a:pt x="6872" y="3203"/>
                    <a:pt x="6839" y="2036"/>
                  </a:cubicBezTo>
                  <a:cubicBezTo>
                    <a:pt x="6839" y="1202"/>
                    <a:pt x="6272" y="435"/>
                    <a:pt x="5471" y="168"/>
                  </a:cubicBezTo>
                  <a:cubicBezTo>
                    <a:pt x="5138" y="68"/>
                    <a:pt x="4737" y="1"/>
                    <a:pt x="4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6"/>
            <p:cNvSpPr/>
            <p:nvPr/>
          </p:nvSpPr>
          <p:spPr>
            <a:xfrm>
              <a:off x="4442580" y="3136702"/>
              <a:ext cx="96373" cy="59602"/>
            </a:xfrm>
            <a:custGeom>
              <a:avLst/>
              <a:gdLst/>
              <a:ahLst/>
              <a:cxnLst/>
              <a:rect l="l" t="t" r="r" b="b"/>
              <a:pathLst>
                <a:path w="6906" h="4271" extrusionOk="0">
                  <a:moveTo>
                    <a:pt x="4370" y="1"/>
                  </a:moveTo>
                  <a:cubicBezTo>
                    <a:pt x="3837" y="1"/>
                    <a:pt x="3336" y="101"/>
                    <a:pt x="2869" y="334"/>
                  </a:cubicBezTo>
                  <a:cubicBezTo>
                    <a:pt x="2636" y="434"/>
                    <a:pt x="2436" y="534"/>
                    <a:pt x="2236" y="668"/>
                  </a:cubicBezTo>
                  <a:lnTo>
                    <a:pt x="1702" y="968"/>
                  </a:lnTo>
                  <a:lnTo>
                    <a:pt x="734" y="1502"/>
                  </a:lnTo>
                  <a:cubicBezTo>
                    <a:pt x="501" y="1635"/>
                    <a:pt x="301" y="1869"/>
                    <a:pt x="167" y="2102"/>
                  </a:cubicBezTo>
                  <a:cubicBezTo>
                    <a:pt x="67" y="2269"/>
                    <a:pt x="34" y="2436"/>
                    <a:pt x="1" y="2602"/>
                  </a:cubicBezTo>
                  <a:cubicBezTo>
                    <a:pt x="1" y="2669"/>
                    <a:pt x="1" y="2736"/>
                    <a:pt x="1" y="2803"/>
                  </a:cubicBezTo>
                  <a:cubicBezTo>
                    <a:pt x="34" y="2736"/>
                    <a:pt x="34" y="2669"/>
                    <a:pt x="34" y="2602"/>
                  </a:cubicBezTo>
                  <a:cubicBezTo>
                    <a:pt x="67" y="2436"/>
                    <a:pt x="101" y="2269"/>
                    <a:pt x="201" y="2135"/>
                  </a:cubicBezTo>
                  <a:cubicBezTo>
                    <a:pt x="334" y="1869"/>
                    <a:pt x="534" y="1668"/>
                    <a:pt x="768" y="1568"/>
                  </a:cubicBezTo>
                  <a:lnTo>
                    <a:pt x="1735" y="1035"/>
                  </a:lnTo>
                  <a:lnTo>
                    <a:pt x="2302" y="701"/>
                  </a:lnTo>
                  <a:cubicBezTo>
                    <a:pt x="2469" y="601"/>
                    <a:pt x="2703" y="468"/>
                    <a:pt x="2903" y="401"/>
                  </a:cubicBezTo>
                  <a:cubicBezTo>
                    <a:pt x="3370" y="167"/>
                    <a:pt x="3870" y="67"/>
                    <a:pt x="4370" y="67"/>
                  </a:cubicBezTo>
                  <a:cubicBezTo>
                    <a:pt x="4637" y="67"/>
                    <a:pt x="4937" y="101"/>
                    <a:pt x="5204" y="167"/>
                  </a:cubicBezTo>
                  <a:cubicBezTo>
                    <a:pt x="5471" y="234"/>
                    <a:pt x="5738" y="334"/>
                    <a:pt x="5972" y="501"/>
                  </a:cubicBezTo>
                  <a:cubicBezTo>
                    <a:pt x="6472" y="834"/>
                    <a:pt x="6772" y="1402"/>
                    <a:pt x="6805" y="2002"/>
                  </a:cubicBezTo>
                  <a:cubicBezTo>
                    <a:pt x="6839" y="2302"/>
                    <a:pt x="6772" y="2602"/>
                    <a:pt x="6672" y="2869"/>
                  </a:cubicBezTo>
                  <a:cubicBezTo>
                    <a:pt x="6572" y="3136"/>
                    <a:pt x="6405" y="3403"/>
                    <a:pt x="6205" y="3603"/>
                  </a:cubicBezTo>
                  <a:cubicBezTo>
                    <a:pt x="6005" y="3803"/>
                    <a:pt x="5771" y="3937"/>
                    <a:pt x="5505" y="4037"/>
                  </a:cubicBezTo>
                  <a:cubicBezTo>
                    <a:pt x="5285" y="4119"/>
                    <a:pt x="5065" y="4179"/>
                    <a:pt x="4846" y="4179"/>
                  </a:cubicBezTo>
                  <a:cubicBezTo>
                    <a:pt x="4799" y="4179"/>
                    <a:pt x="4751" y="4176"/>
                    <a:pt x="4704" y="4170"/>
                  </a:cubicBezTo>
                  <a:lnTo>
                    <a:pt x="1268" y="4170"/>
                  </a:lnTo>
                  <a:cubicBezTo>
                    <a:pt x="1101" y="4170"/>
                    <a:pt x="935" y="4103"/>
                    <a:pt x="768" y="4037"/>
                  </a:cubicBezTo>
                  <a:cubicBezTo>
                    <a:pt x="534" y="3903"/>
                    <a:pt x="334" y="3703"/>
                    <a:pt x="201" y="3470"/>
                  </a:cubicBezTo>
                  <a:cubicBezTo>
                    <a:pt x="134" y="3303"/>
                    <a:pt x="67" y="3136"/>
                    <a:pt x="34" y="2969"/>
                  </a:cubicBezTo>
                  <a:cubicBezTo>
                    <a:pt x="34" y="2869"/>
                    <a:pt x="34" y="2803"/>
                    <a:pt x="34" y="2803"/>
                  </a:cubicBezTo>
                  <a:cubicBezTo>
                    <a:pt x="1" y="2869"/>
                    <a:pt x="1" y="2936"/>
                    <a:pt x="1" y="3003"/>
                  </a:cubicBezTo>
                  <a:cubicBezTo>
                    <a:pt x="34" y="3169"/>
                    <a:pt x="67" y="3336"/>
                    <a:pt x="167" y="3503"/>
                  </a:cubicBezTo>
                  <a:cubicBezTo>
                    <a:pt x="301" y="3770"/>
                    <a:pt x="501" y="3970"/>
                    <a:pt x="734" y="4103"/>
                  </a:cubicBezTo>
                  <a:cubicBezTo>
                    <a:pt x="901" y="4170"/>
                    <a:pt x="1068" y="4237"/>
                    <a:pt x="1235" y="4270"/>
                  </a:cubicBezTo>
                  <a:lnTo>
                    <a:pt x="4671" y="4270"/>
                  </a:lnTo>
                  <a:cubicBezTo>
                    <a:pt x="4971" y="4270"/>
                    <a:pt x="5238" y="4237"/>
                    <a:pt x="5505" y="4137"/>
                  </a:cubicBezTo>
                  <a:cubicBezTo>
                    <a:pt x="5805" y="4037"/>
                    <a:pt x="6038" y="3870"/>
                    <a:pt x="6238" y="3670"/>
                  </a:cubicBezTo>
                  <a:cubicBezTo>
                    <a:pt x="6472" y="3436"/>
                    <a:pt x="6639" y="3203"/>
                    <a:pt x="6739" y="2903"/>
                  </a:cubicBezTo>
                  <a:cubicBezTo>
                    <a:pt x="6872" y="2602"/>
                    <a:pt x="6906" y="2302"/>
                    <a:pt x="6872" y="2002"/>
                  </a:cubicBezTo>
                  <a:cubicBezTo>
                    <a:pt x="6839" y="1368"/>
                    <a:pt x="6505" y="801"/>
                    <a:pt x="6005" y="434"/>
                  </a:cubicBezTo>
                  <a:cubicBezTo>
                    <a:pt x="5771" y="267"/>
                    <a:pt x="5471" y="134"/>
                    <a:pt x="5204" y="101"/>
                  </a:cubicBezTo>
                  <a:cubicBezTo>
                    <a:pt x="4937" y="34"/>
                    <a:pt x="4637" y="1"/>
                    <a:pt x="4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6"/>
            <p:cNvSpPr/>
            <p:nvPr/>
          </p:nvSpPr>
          <p:spPr>
            <a:xfrm>
              <a:off x="4958899" y="3273077"/>
              <a:ext cx="363570" cy="205334"/>
            </a:xfrm>
            <a:custGeom>
              <a:avLst/>
              <a:gdLst/>
              <a:ahLst/>
              <a:cxnLst/>
              <a:rect l="l" t="t" r="r" b="b"/>
              <a:pathLst>
                <a:path w="26053" h="14714" extrusionOk="0">
                  <a:moveTo>
                    <a:pt x="13595" y="0"/>
                  </a:moveTo>
                  <a:cubicBezTo>
                    <a:pt x="13500" y="0"/>
                    <a:pt x="13405" y="1"/>
                    <a:pt x="13310" y="3"/>
                  </a:cubicBezTo>
                  <a:cubicBezTo>
                    <a:pt x="11776" y="3"/>
                    <a:pt x="10275" y="237"/>
                    <a:pt x="8807" y="670"/>
                  </a:cubicBezTo>
                  <a:cubicBezTo>
                    <a:pt x="8140" y="904"/>
                    <a:pt x="7473" y="1171"/>
                    <a:pt x="6839" y="1504"/>
                  </a:cubicBezTo>
                  <a:cubicBezTo>
                    <a:pt x="6205" y="1838"/>
                    <a:pt x="5638" y="2205"/>
                    <a:pt x="5104" y="2638"/>
                  </a:cubicBezTo>
                  <a:cubicBezTo>
                    <a:pt x="4104" y="3439"/>
                    <a:pt x="3203" y="4340"/>
                    <a:pt x="2436" y="5374"/>
                  </a:cubicBezTo>
                  <a:cubicBezTo>
                    <a:pt x="2102" y="5841"/>
                    <a:pt x="1802" y="6341"/>
                    <a:pt x="1568" y="6875"/>
                  </a:cubicBezTo>
                  <a:cubicBezTo>
                    <a:pt x="1335" y="7342"/>
                    <a:pt x="1135" y="7842"/>
                    <a:pt x="968" y="8342"/>
                  </a:cubicBezTo>
                  <a:cubicBezTo>
                    <a:pt x="434" y="9877"/>
                    <a:pt x="101" y="11445"/>
                    <a:pt x="1" y="13079"/>
                  </a:cubicBezTo>
                  <a:cubicBezTo>
                    <a:pt x="1" y="13646"/>
                    <a:pt x="1" y="14080"/>
                    <a:pt x="1" y="14380"/>
                  </a:cubicBezTo>
                  <a:cubicBezTo>
                    <a:pt x="34" y="14514"/>
                    <a:pt x="34" y="14647"/>
                    <a:pt x="34" y="14714"/>
                  </a:cubicBezTo>
                  <a:lnTo>
                    <a:pt x="34" y="14380"/>
                  </a:lnTo>
                  <a:cubicBezTo>
                    <a:pt x="1" y="14080"/>
                    <a:pt x="1" y="13646"/>
                    <a:pt x="34" y="13079"/>
                  </a:cubicBezTo>
                  <a:cubicBezTo>
                    <a:pt x="134" y="11478"/>
                    <a:pt x="468" y="9877"/>
                    <a:pt x="1001" y="8376"/>
                  </a:cubicBezTo>
                  <a:cubicBezTo>
                    <a:pt x="1168" y="7909"/>
                    <a:pt x="1368" y="7408"/>
                    <a:pt x="1602" y="6908"/>
                  </a:cubicBezTo>
                  <a:cubicBezTo>
                    <a:pt x="1869" y="6374"/>
                    <a:pt x="2169" y="5907"/>
                    <a:pt x="2502" y="5440"/>
                  </a:cubicBezTo>
                  <a:cubicBezTo>
                    <a:pt x="3236" y="4406"/>
                    <a:pt x="4137" y="3472"/>
                    <a:pt x="5138" y="2705"/>
                  </a:cubicBezTo>
                  <a:cubicBezTo>
                    <a:pt x="5671" y="2271"/>
                    <a:pt x="6272" y="1905"/>
                    <a:pt x="6872" y="1571"/>
                  </a:cubicBezTo>
                  <a:cubicBezTo>
                    <a:pt x="7506" y="1237"/>
                    <a:pt x="8173" y="971"/>
                    <a:pt x="8840" y="737"/>
                  </a:cubicBezTo>
                  <a:cubicBezTo>
                    <a:pt x="10184" y="331"/>
                    <a:pt x="11587" y="100"/>
                    <a:pt x="13021" y="100"/>
                  </a:cubicBezTo>
                  <a:cubicBezTo>
                    <a:pt x="13117" y="100"/>
                    <a:pt x="13214" y="101"/>
                    <a:pt x="13310" y="103"/>
                  </a:cubicBezTo>
                  <a:cubicBezTo>
                    <a:pt x="13415" y="101"/>
                    <a:pt x="13520" y="100"/>
                    <a:pt x="13625" y="100"/>
                  </a:cubicBezTo>
                  <a:cubicBezTo>
                    <a:pt x="14992" y="100"/>
                    <a:pt x="16381" y="301"/>
                    <a:pt x="17713" y="704"/>
                  </a:cubicBezTo>
                  <a:cubicBezTo>
                    <a:pt x="19081" y="1104"/>
                    <a:pt x="20349" y="1704"/>
                    <a:pt x="21483" y="2538"/>
                  </a:cubicBezTo>
                  <a:cubicBezTo>
                    <a:pt x="22984" y="3606"/>
                    <a:pt x="24185" y="5073"/>
                    <a:pt x="24885" y="6775"/>
                  </a:cubicBezTo>
                  <a:cubicBezTo>
                    <a:pt x="25119" y="7275"/>
                    <a:pt x="25285" y="7775"/>
                    <a:pt x="25419" y="8276"/>
                  </a:cubicBezTo>
                  <a:cubicBezTo>
                    <a:pt x="25686" y="9176"/>
                    <a:pt x="25852" y="10077"/>
                    <a:pt x="25919" y="10978"/>
                  </a:cubicBezTo>
                  <a:cubicBezTo>
                    <a:pt x="25953" y="11378"/>
                    <a:pt x="25986" y="11745"/>
                    <a:pt x="25986" y="12112"/>
                  </a:cubicBezTo>
                  <a:cubicBezTo>
                    <a:pt x="25986" y="12445"/>
                    <a:pt x="26019" y="12746"/>
                    <a:pt x="25986" y="13046"/>
                  </a:cubicBezTo>
                  <a:cubicBezTo>
                    <a:pt x="25953" y="13313"/>
                    <a:pt x="25953" y="13580"/>
                    <a:pt x="25953" y="13813"/>
                  </a:cubicBezTo>
                  <a:cubicBezTo>
                    <a:pt x="25953" y="14013"/>
                    <a:pt x="25919" y="14213"/>
                    <a:pt x="25919" y="14347"/>
                  </a:cubicBezTo>
                  <a:lnTo>
                    <a:pt x="25919" y="14680"/>
                  </a:lnTo>
                  <a:cubicBezTo>
                    <a:pt x="25919" y="14614"/>
                    <a:pt x="25953" y="14480"/>
                    <a:pt x="25953" y="14347"/>
                  </a:cubicBezTo>
                  <a:cubicBezTo>
                    <a:pt x="25953" y="14213"/>
                    <a:pt x="25986" y="14013"/>
                    <a:pt x="25986" y="13780"/>
                  </a:cubicBezTo>
                  <a:cubicBezTo>
                    <a:pt x="26019" y="13580"/>
                    <a:pt x="26019" y="13313"/>
                    <a:pt x="26019" y="13046"/>
                  </a:cubicBezTo>
                  <a:cubicBezTo>
                    <a:pt x="26019" y="12746"/>
                    <a:pt x="26053" y="12445"/>
                    <a:pt x="26019" y="12079"/>
                  </a:cubicBezTo>
                  <a:cubicBezTo>
                    <a:pt x="26019" y="11745"/>
                    <a:pt x="26019" y="11378"/>
                    <a:pt x="25986" y="10978"/>
                  </a:cubicBezTo>
                  <a:cubicBezTo>
                    <a:pt x="25886" y="10044"/>
                    <a:pt x="25752" y="9143"/>
                    <a:pt x="25486" y="8276"/>
                  </a:cubicBezTo>
                  <a:cubicBezTo>
                    <a:pt x="25352" y="7742"/>
                    <a:pt x="25185" y="7242"/>
                    <a:pt x="24952" y="6741"/>
                  </a:cubicBezTo>
                  <a:cubicBezTo>
                    <a:pt x="24752" y="6208"/>
                    <a:pt x="24485" y="5707"/>
                    <a:pt x="24151" y="5240"/>
                  </a:cubicBezTo>
                  <a:cubicBezTo>
                    <a:pt x="23818" y="4707"/>
                    <a:pt x="23451" y="4206"/>
                    <a:pt x="23017" y="3773"/>
                  </a:cubicBezTo>
                  <a:cubicBezTo>
                    <a:pt x="22550" y="3306"/>
                    <a:pt x="22050" y="2872"/>
                    <a:pt x="21516" y="2472"/>
                  </a:cubicBezTo>
                  <a:cubicBezTo>
                    <a:pt x="20382" y="1638"/>
                    <a:pt x="19114" y="1004"/>
                    <a:pt x="17780" y="604"/>
                  </a:cubicBezTo>
                  <a:cubicBezTo>
                    <a:pt x="16405" y="229"/>
                    <a:pt x="15001" y="0"/>
                    <a:pt x="135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6"/>
            <p:cNvSpPr/>
            <p:nvPr/>
          </p:nvSpPr>
          <p:spPr>
            <a:xfrm>
              <a:off x="4551991" y="3187450"/>
              <a:ext cx="192272" cy="3740"/>
            </a:xfrm>
            <a:custGeom>
              <a:avLst/>
              <a:gdLst/>
              <a:ahLst/>
              <a:cxnLst/>
              <a:rect l="l" t="t" r="r" b="b"/>
              <a:pathLst>
                <a:path w="13778" h="268" extrusionOk="0">
                  <a:moveTo>
                    <a:pt x="12209" y="0"/>
                  </a:moveTo>
                  <a:cubicBezTo>
                    <a:pt x="10842" y="0"/>
                    <a:pt x="8974" y="34"/>
                    <a:pt x="6905" y="101"/>
                  </a:cubicBezTo>
                  <a:cubicBezTo>
                    <a:pt x="4837" y="167"/>
                    <a:pt x="2969" y="201"/>
                    <a:pt x="1602" y="234"/>
                  </a:cubicBezTo>
                  <a:lnTo>
                    <a:pt x="1" y="267"/>
                  </a:lnTo>
                  <a:lnTo>
                    <a:pt x="1602" y="267"/>
                  </a:lnTo>
                  <a:cubicBezTo>
                    <a:pt x="2969" y="234"/>
                    <a:pt x="4837" y="201"/>
                    <a:pt x="6905" y="167"/>
                  </a:cubicBezTo>
                  <a:cubicBezTo>
                    <a:pt x="8974" y="101"/>
                    <a:pt x="10842" y="34"/>
                    <a:pt x="12209" y="34"/>
                  </a:cubicBezTo>
                  <a:lnTo>
                    <a:pt x="137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6"/>
            <p:cNvSpPr/>
            <p:nvPr/>
          </p:nvSpPr>
          <p:spPr>
            <a:xfrm>
              <a:off x="4680955" y="3221673"/>
              <a:ext cx="40972" cy="1409"/>
            </a:xfrm>
            <a:custGeom>
              <a:avLst/>
              <a:gdLst/>
              <a:ahLst/>
              <a:cxnLst/>
              <a:rect l="l" t="t" r="r" b="b"/>
              <a:pathLst>
                <a:path w="2936" h="101" extrusionOk="0">
                  <a:moveTo>
                    <a:pt x="1468" y="0"/>
                  </a:moveTo>
                  <a:cubicBezTo>
                    <a:pt x="976" y="0"/>
                    <a:pt x="484" y="17"/>
                    <a:pt x="0" y="50"/>
                  </a:cubicBezTo>
                  <a:cubicBezTo>
                    <a:pt x="484" y="84"/>
                    <a:pt x="976" y="100"/>
                    <a:pt x="1468" y="100"/>
                  </a:cubicBezTo>
                  <a:cubicBezTo>
                    <a:pt x="1960" y="100"/>
                    <a:pt x="2452" y="84"/>
                    <a:pt x="2936" y="50"/>
                  </a:cubicBezTo>
                  <a:cubicBezTo>
                    <a:pt x="2452" y="17"/>
                    <a:pt x="1960" y="0"/>
                    <a:pt x="1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6"/>
            <p:cNvSpPr/>
            <p:nvPr/>
          </p:nvSpPr>
          <p:spPr>
            <a:xfrm>
              <a:off x="4615314" y="3097580"/>
              <a:ext cx="114054" cy="45661"/>
            </a:xfrm>
            <a:custGeom>
              <a:avLst/>
              <a:gdLst/>
              <a:ahLst/>
              <a:cxnLst/>
              <a:rect l="l" t="t" r="r" b="b"/>
              <a:pathLst>
                <a:path w="8173" h="3272" extrusionOk="0">
                  <a:moveTo>
                    <a:pt x="8170" y="0"/>
                  </a:moveTo>
                  <a:cubicBezTo>
                    <a:pt x="8088" y="0"/>
                    <a:pt x="6286" y="690"/>
                    <a:pt x="4070" y="1603"/>
                  </a:cubicBezTo>
                  <a:cubicBezTo>
                    <a:pt x="1835" y="2503"/>
                    <a:pt x="0" y="3237"/>
                    <a:pt x="0" y="3271"/>
                  </a:cubicBezTo>
                  <a:cubicBezTo>
                    <a:pt x="1" y="3271"/>
                    <a:pt x="2" y="3272"/>
                    <a:pt x="5" y="3272"/>
                  </a:cubicBezTo>
                  <a:cubicBezTo>
                    <a:pt x="114" y="3272"/>
                    <a:pt x="1917" y="2550"/>
                    <a:pt x="4103" y="1669"/>
                  </a:cubicBezTo>
                  <a:cubicBezTo>
                    <a:pt x="6371" y="769"/>
                    <a:pt x="8173" y="2"/>
                    <a:pt x="8173" y="2"/>
                  </a:cubicBezTo>
                  <a:cubicBezTo>
                    <a:pt x="8173" y="1"/>
                    <a:pt x="8172" y="0"/>
                    <a:pt x="8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6"/>
            <p:cNvSpPr/>
            <p:nvPr/>
          </p:nvSpPr>
          <p:spPr>
            <a:xfrm>
              <a:off x="4569214" y="3105494"/>
              <a:ext cx="108472" cy="46582"/>
            </a:xfrm>
            <a:custGeom>
              <a:avLst/>
              <a:gdLst/>
              <a:ahLst/>
              <a:cxnLst/>
              <a:rect l="l" t="t" r="r" b="b"/>
              <a:pathLst>
                <a:path w="7773" h="3338" extrusionOk="0">
                  <a:moveTo>
                    <a:pt x="7770" y="1"/>
                  </a:moveTo>
                  <a:cubicBezTo>
                    <a:pt x="7697" y="1"/>
                    <a:pt x="5991" y="723"/>
                    <a:pt x="3870" y="1636"/>
                  </a:cubicBezTo>
                  <a:cubicBezTo>
                    <a:pt x="1735" y="2537"/>
                    <a:pt x="1" y="3304"/>
                    <a:pt x="34" y="3337"/>
                  </a:cubicBezTo>
                  <a:cubicBezTo>
                    <a:pt x="34" y="3337"/>
                    <a:pt x="1769" y="2637"/>
                    <a:pt x="3904" y="1703"/>
                  </a:cubicBezTo>
                  <a:cubicBezTo>
                    <a:pt x="6072" y="802"/>
                    <a:pt x="7773" y="35"/>
                    <a:pt x="7773" y="2"/>
                  </a:cubicBezTo>
                  <a:cubicBezTo>
                    <a:pt x="7773" y="1"/>
                    <a:pt x="7772" y="1"/>
                    <a:pt x="77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6"/>
            <p:cNvSpPr/>
            <p:nvPr/>
          </p:nvSpPr>
          <p:spPr>
            <a:xfrm>
              <a:off x="4889992" y="3092932"/>
              <a:ext cx="114068" cy="46121"/>
            </a:xfrm>
            <a:custGeom>
              <a:avLst/>
              <a:gdLst/>
              <a:ahLst/>
              <a:cxnLst/>
              <a:rect l="l" t="t" r="r" b="b"/>
              <a:pathLst>
                <a:path w="8174" h="3305" extrusionOk="0">
                  <a:moveTo>
                    <a:pt x="8173" y="1"/>
                  </a:moveTo>
                  <a:cubicBezTo>
                    <a:pt x="8173" y="1"/>
                    <a:pt x="6339" y="702"/>
                    <a:pt x="4070" y="1635"/>
                  </a:cubicBezTo>
                  <a:cubicBezTo>
                    <a:pt x="1835" y="2536"/>
                    <a:pt x="1" y="3303"/>
                    <a:pt x="34" y="3303"/>
                  </a:cubicBezTo>
                  <a:cubicBezTo>
                    <a:pt x="34" y="3304"/>
                    <a:pt x="35" y="3304"/>
                    <a:pt x="37" y="3304"/>
                  </a:cubicBezTo>
                  <a:cubicBezTo>
                    <a:pt x="115" y="3304"/>
                    <a:pt x="1918" y="2583"/>
                    <a:pt x="4104" y="1702"/>
                  </a:cubicBezTo>
                  <a:cubicBezTo>
                    <a:pt x="6372" y="802"/>
                    <a:pt x="8173" y="34"/>
                    <a:pt x="81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6"/>
            <p:cNvSpPr/>
            <p:nvPr/>
          </p:nvSpPr>
          <p:spPr>
            <a:xfrm>
              <a:off x="4843905" y="3101306"/>
              <a:ext cx="108472" cy="46121"/>
            </a:xfrm>
            <a:custGeom>
              <a:avLst/>
              <a:gdLst/>
              <a:ahLst/>
              <a:cxnLst/>
              <a:rect l="l" t="t" r="r" b="b"/>
              <a:pathLst>
                <a:path w="7773" h="3305" extrusionOk="0">
                  <a:moveTo>
                    <a:pt x="7770" y="0"/>
                  </a:moveTo>
                  <a:cubicBezTo>
                    <a:pt x="7695" y="0"/>
                    <a:pt x="5958" y="722"/>
                    <a:pt x="3870" y="1603"/>
                  </a:cubicBezTo>
                  <a:cubicBezTo>
                    <a:pt x="1735" y="2537"/>
                    <a:pt x="0" y="3304"/>
                    <a:pt x="0" y="3304"/>
                  </a:cubicBezTo>
                  <a:cubicBezTo>
                    <a:pt x="0" y="3304"/>
                    <a:pt x="1" y="3305"/>
                    <a:pt x="3" y="3305"/>
                  </a:cubicBezTo>
                  <a:cubicBezTo>
                    <a:pt x="78" y="3305"/>
                    <a:pt x="1815" y="2583"/>
                    <a:pt x="3903" y="1703"/>
                  </a:cubicBezTo>
                  <a:cubicBezTo>
                    <a:pt x="6038" y="769"/>
                    <a:pt x="7773" y="1"/>
                    <a:pt x="7773" y="1"/>
                  </a:cubicBezTo>
                  <a:cubicBezTo>
                    <a:pt x="7773" y="1"/>
                    <a:pt x="7772" y="0"/>
                    <a:pt x="77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6"/>
            <p:cNvSpPr/>
            <p:nvPr/>
          </p:nvSpPr>
          <p:spPr>
            <a:xfrm>
              <a:off x="4783387" y="3187101"/>
              <a:ext cx="225778" cy="1647"/>
            </a:xfrm>
            <a:custGeom>
              <a:avLst/>
              <a:gdLst/>
              <a:ahLst/>
              <a:cxnLst/>
              <a:rect l="l" t="t" r="r" b="b"/>
              <a:pathLst>
                <a:path w="16179" h="118" extrusionOk="0">
                  <a:moveTo>
                    <a:pt x="13806" y="0"/>
                  </a:moveTo>
                  <a:cubicBezTo>
                    <a:pt x="12342" y="0"/>
                    <a:pt x="10324" y="9"/>
                    <a:pt x="8106" y="25"/>
                  </a:cubicBezTo>
                  <a:cubicBezTo>
                    <a:pt x="3636" y="59"/>
                    <a:pt x="0" y="92"/>
                    <a:pt x="0" y="92"/>
                  </a:cubicBezTo>
                  <a:cubicBezTo>
                    <a:pt x="0" y="109"/>
                    <a:pt x="909" y="117"/>
                    <a:pt x="2377" y="117"/>
                  </a:cubicBezTo>
                  <a:cubicBezTo>
                    <a:pt x="3844" y="117"/>
                    <a:pt x="5871" y="109"/>
                    <a:pt x="8106" y="92"/>
                  </a:cubicBezTo>
                  <a:cubicBezTo>
                    <a:pt x="12542" y="92"/>
                    <a:pt x="16178" y="25"/>
                    <a:pt x="16178" y="25"/>
                  </a:cubicBezTo>
                  <a:cubicBezTo>
                    <a:pt x="16178" y="9"/>
                    <a:pt x="15269" y="0"/>
                    <a:pt x="138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6"/>
            <p:cNvSpPr/>
            <p:nvPr/>
          </p:nvSpPr>
          <p:spPr>
            <a:xfrm>
              <a:off x="5001733" y="3220389"/>
              <a:ext cx="63328" cy="1521"/>
            </a:xfrm>
            <a:custGeom>
              <a:avLst/>
              <a:gdLst/>
              <a:ahLst/>
              <a:cxnLst/>
              <a:rect l="l" t="t" r="r" b="b"/>
              <a:pathLst>
                <a:path w="4538" h="109" extrusionOk="0">
                  <a:moveTo>
                    <a:pt x="3866" y="0"/>
                  </a:moveTo>
                  <a:cubicBezTo>
                    <a:pt x="3453" y="0"/>
                    <a:pt x="2886" y="9"/>
                    <a:pt x="2269" y="9"/>
                  </a:cubicBezTo>
                  <a:cubicBezTo>
                    <a:pt x="1001" y="9"/>
                    <a:pt x="1" y="42"/>
                    <a:pt x="1" y="76"/>
                  </a:cubicBezTo>
                  <a:cubicBezTo>
                    <a:pt x="1" y="109"/>
                    <a:pt x="1001" y="109"/>
                    <a:pt x="2269" y="109"/>
                  </a:cubicBezTo>
                  <a:cubicBezTo>
                    <a:pt x="3503" y="76"/>
                    <a:pt x="4537" y="42"/>
                    <a:pt x="4537" y="42"/>
                  </a:cubicBezTo>
                  <a:cubicBezTo>
                    <a:pt x="4537" y="9"/>
                    <a:pt x="4279" y="0"/>
                    <a:pt x="3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6"/>
            <p:cNvSpPr/>
            <p:nvPr/>
          </p:nvSpPr>
          <p:spPr>
            <a:xfrm>
              <a:off x="3972823" y="3203277"/>
              <a:ext cx="124297" cy="48898"/>
            </a:xfrm>
            <a:custGeom>
              <a:avLst/>
              <a:gdLst/>
              <a:ahLst/>
              <a:cxnLst/>
              <a:rect l="l" t="t" r="r" b="b"/>
              <a:pathLst>
                <a:path w="8907" h="3504" extrusionOk="0">
                  <a:moveTo>
                    <a:pt x="8606" y="1"/>
                  </a:moveTo>
                  <a:cubicBezTo>
                    <a:pt x="8473" y="1"/>
                    <a:pt x="8340" y="34"/>
                    <a:pt x="8173" y="67"/>
                  </a:cubicBezTo>
                  <a:cubicBezTo>
                    <a:pt x="7973" y="67"/>
                    <a:pt x="7772" y="101"/>
                    <a:pt x="7572" y="134"/>
                  </a:cubicBezTo>
                  <a:cubicBezTo>
                    <a:pt x="7139" y="201"/>
                    <a:pt x="6605" y="301"/>
                    <a:pt x="6038" y="468"/>
                  </a:cubicBezTo>
                  <a:cubicBezTo>
                    <a:pt x="5404" y="634"/>
                    <a:pt x="4804" y="835"/>
                    <a:pt x="4203" y="1068"/>
                  </a:cubicBezTo>
                  <a:cubicBezTo>
                    <a:pt x="3636" y="1302"/>
                    <a:pt x="3036" y="1568"/>
                    <a:pt x="2469" y="1869"/>
                  </a:cubicBezTo>
                  <a:cubicBezTo>
                    <a:pt x="1968" y="2135"/>
                    <a:pt x="1501" y="2402"/>
                    <a:pt x="1134" y="2669"/>
                  </a:cubicBezTo>
                  <a:cubicBezTo>
                    <a:pt x="934" y="2769"/>
                    <a:pt x="801" y="2903"/>
                    <a:pt x="634" y="3003"/>
                  </a:cubicBezTo>
                  <a:cubicBezTo>
                    <a:pt x="501" y="3103"/>
                    <a:pt x="367" y="3203"/>
                    <a:pt x="267" y="3270"/>
                  </a:cubicBezTo>
                  <a:lnTo>
                    <a:pt x="67" y="3436"/>
                  </a:lnTo>
                  <a:cubicBezTo>
                    <a:pt x="0" y="3503"/>
                    <a:pt x="0" y="3503"/>
                    <a:pt x="0" y="3503"/>
                  </a:cubicBezTo>
                  <a:lnTo>
                    <a:pt x="67" y="3470"/>
                  </a:lnTo>
                  <a:lnTo>
                    <a:pt x="300" y="3303"/>
                  </a:lnTo>
                  <a:cubicBezTo>
                    <a:pt x="401" y="3236"/>
                    <a:pt x="534" y="3136"/>
                    <a:pt x="667" y="3036"/>
                  </a:cubicBezTo>
                  <a:cubicBezTo>
                    <a:pt x="834" y="2936"/>
                    <a:pt x="968" y="2836"/>
                    <a:pt x="1168" y="2703"/>
                  </a:cubicBezTo>
                  <a:cubicBezTo>
                    <a:pt x="1535" y="2469"/>
                    <a:pt x="2002" y="2202"/>
                    <a:pt x="2502" y="1935"/>
                  </a:cubicBezTo>
                  <a:cubicBezTo>
                    <a:pt x="3069" y="1635"/>
                    <a:pt x="3670" y="1368"/>
                    <a:pt x="4237" y="1135"/>
                  </a:cubicBezTo>
                  <a:cubicBezTo>
                    <a:pt x="4837" y="901"/>
                    <a:pt x="5437" y="701"/>
                    <a:pt x="6071" y="534"/>
                  </a:cubicBezTo>
                  <a:cubicBezTo>
                    <a:pt x="6638" y="401"/>
                    <a:pt x="7172" y="267"/>
                    <a:pt x="7572" y="201"/>
                  </a:cubicBezTo>
                  <a:cubicBezTo>
                    <a:pt x="7806" y="167"/>
                    <a:pt x="8006" y="134"/>
                    <a:pt x="8173" y="101"/>
                  </a:cubicBezTo>
                  <a:cubicBezTo>
                    <a:pt x="8340" y="67"/>
                    <a:pt x="8506" y="34"/>
                    <a:pt x="8606" y="34"/>
                  </a:cubicBezTo>
                  <a:lnTo>
                    <a:pt x="8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6"/>
            <p:cNvSpPr/>
            <p:nvPr/>
          </p:nvSpPr>
          <p:spPr>
            <a:xfrm>
              <a:off x="4445372" y="3142103"/>
              <a:ext cx="69845" cy="29989"/>
            </a:xfrm>
            <a:custGeom>
              <a:avLst/>
              <a:gdLst/>
              <a:ahLst/>
              <a:cxnLst/>
              <a:rect l="l" t="t" r="r" b="b"/>
              <a:pathLst>
                <a:path w="5005" h="2149" extrusionOk="0">
                  <a:moveTo>
                    <a:pt x="4968" y="408"/>
                  </a:moveTo>
                  <a:cubicBezTo>
                    <a:pt x="4969" y="410"/>
                    <a:pt x="4970" y="412"/>
                    <a:pt x="4971" y="414"/>
                  </a:cubicBezTo>
                  <a:cubicBezTo>
                    <a:pt x="4972" y="414"/>
                    <a:pt x="4973" y="414"/>
                    <a:pt x="4973" y="414"/>
                  </a:cubicBezTo>
                  <a:lnTo>
                    <a:pt x="4973" y="414"/>
                  </a:lnTo>
                  <a:cubicBezTo>
                    <a:pt x="4971" y="412"/>
                    <a:pt x="4970" y="410"/>
                    <a:pt x="4968" y="408"/>
                  </a:cubicBezTo>
                  <a:close/>
                  <a:moveTo>
                    <a:pt x="4973" y="414"/>
                  </a:moveTo>
                  <a:lnTo>
                    <a:pt x="4973" y="414"/>
                  </a:lnTo>
                  <a:cubicBezTo>
                    <a:pt x="4983" y="425"/>
                    <a:pt x="4993" y="436"/>
                    <a:pt x="5004" y="447"/>
                  </a:cubicBezTo>
                  <a:cubicBezTo>
                    <a:pt x="5004" y="447"/>
                    <a:pt x="5004" y="416"/>
                    <a:pt x="4973" y="414"/>
                  </a:cubicBezTo>
                  <a:close/>
                  <a:moveTo>
                    <a:pt x="4042" y="1"/>
                  </a:moveTo>
                  <a:cubicBezTo>
                    <a:pt x="3809" y="1"/>
                    <a:pt x="3590" y="32"/>
                    <a:pt x="3370" y="81"/>
                  </a:cubicBezTo>
                  <a:cubicBezTo>
                    <a:pt x="3003" y="181"/>
                    <a:pt x="2636" y="314"/>
                    <a:pt x="2302" y="447"/>
                  </a:cubicBezTo>
                  <a:cubicBezTo>
                    <a:pt x="1669" y="714"/>
                    <a:pt x="1102" y="1081"/>
                    <a:pt x="601" y="1548"/>
                  </a:cubicBezTo>
                  <a:cubicBezTo>
                    <a:pt x="434" y="1682"/>
                    <a:pt x="301" y="1815"/>
                    <a:pt x="134" y="1982"/>
                  </a:cubicBezTo>
                  <a:cubicBezTo>
                    <a:pt x="101" y="2015"/>
                    <a:pt x="34" y="2082"/>
                    <a:pt x="1" y="2149"/>
                  </a:cubicBezTo>
                  <a:cubicBezTo>
                    <a:pt x="34" y="2149"/>
                    <a:pt x="234" y="1915"/>
                    <a:pt x="635" y="1582"/>
                  </a:cubicBezTo>
                  <a:cubicBezTo>
                    <a:pt x="1135" y="1148"/>
                    <a:pt x="1735" y="781"/>
                    <a:pt x="2336" y="514"/>
                  </a:cubicBezTo>
                  <a:cubicBezTo>
                    <a:pt x="2669" y="347"/>
                    <a:pt x="3036" y="247"/>
                    <a:pt x="3403" y="147"/>
                  </a:cubicBezTo>
                  <a:cubicBezTo>
                    <a:pt x="3670" y="81"/>
                    <a:pt x="3970" y="47"/>
                    <a:pt x="4270" y="47"/>
                  </a:cubicBezTo>
                  <a:cubicBezTo>
                    <a:pt x="4471" y="81"/>
                    <a:pt x="4671" y="147"/>
                    <a:pt x="4838" y="281"/>
                  </a:cubicBezTo>
                  <a:cubicBezTo>
                    <a:pt x="4891" y="307"/>
                    <a:pt x="4923" y="355"/>
                    <a:pt x="4968" y="408"/>
                  </a:cubicBezTo>
                  <a:lnTo>
                    <a:pt x="4968" y="408"/>
                  </a:lnTo>
                  <a:cubicBezTo>
                    <a:pt x="4935" y="345"/>
                    <a:pt x="4903" y="313"/>
                    <a:pt x="4871" y="281"/>
                  </a:cubicBezTo>
                  <a:cubicBezTo>
                    <a:pt x="4704" y="147"/>
                    <a:pt x="4504" y="47"/>
                    <a:pt x="4304" y="14"/>
                  </a:cubicBezTo>
                  <a:cubicBezTo>
                    <a:pt x="4214" y="5"/>
                    <a:pt x="4127" y="1"/>
                    <a:pt x="40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6"/>
            <p:cNvSpPr/>
            <p:nvPr/>
          </p:nvSpPr>
          <p:spPr>
            <a:xfrm>
              <a:off x="5021748" y="3041723"/>
              <a:ext cx="244868" cy="45814"/>
            </a:xfrm>
            <a:custGeom>
              <a:avLst/>
              <a:gdLst/>
              <a:ahLst/>
              <a:cxnLst/>
              <a:rect l="l" t="t" r="r" b="b"/>
              <a:pathLst>
                <a:path w="17547" h="3283" extrusionOk="0">
                  <a:moveTo>
                    <a:pt x="17547" y="3203"/>
                  </a:moveTo>
                  <a:lnTo>
                    <a:pt x="17547" y="3203"/>
                  </a:lnTo>
                  <a:cubicBezTo>
                    <a:pt x="17504" y="3215"/>
                    <a:pt x="17460" y="3226"/>
                    <a:pt x="17417" y="3236"/>
                  </a:cubicBezTo>
                  <a:lnTo>
                    <a:pt x="17513" y="3236"/>
                  </a:lnTo>
                  <a:lnTo>
                    <a:pt x="17547" y="3203"/>
                  </a:lnTo>
                  <a:close/>
                  <a:moveTo>
                    <a:pt x="535" y="1"/>
                  </a:moveTo>
                  <a:lnTo>
                    <a:pt x="1" y="34"/>
                  </a:lnTo>
                  <a:lnTo>
                    <a:pt x="1369" y="34"/>
                  </a:lnTo>
                  <a:cubicBezTo>
                    <a:pt x="1702" y="34"/>
                    <a:pt x="2069" y="34"/>
                    <a:pt x="2469" y="67"/>
                  </a:cubicBezTo>
                  <a:cubicBezTo>
                    <a:pt x="4604" y="134"/>
                    <a:pt x="6739" y="401"/>
                    <a:pt x="8841" y="868"/>
                  </a:cubicBezTo>
                  <a:cubicBezTo>
                    <a:pt x="10008" y="1101"/>
                    <a:pt x="11142" y="1402"/>
                    <a:pt x="12243" y="1769"/>
                  </a:cubicBezTo>
                  <a:cubicBezTo>
                    <a:pt x="12510" y="1869"/>
                    <a:pt x="12743" y="1969"/>
                    <a:pt x="13010" y="2035"/>
                  </a:cubicBezTo>
                  <a:lnTo>
                    <a:pt x="13677" y="2336"/>
                  </a:lnTo>
                  <a:cubicBezTo>
                    <a:pt x="14144" y="2536"/>
                    <a:pt x="14545" y="2703"/>
                    <a:pt x="14945" y="2836"/>
                  </a:cubicBezTo>
                  <a:cubicBezTo>
                    <a:pt x="15278" y="2969"/>
                    <a:pt x="15645" y="3103"/>
                    <a:pt x="16012" y="3170"/>
                  </a:cubicBezTo>
                  <a:cubicBezTo>
                    <a:pt x="16279" y="3236"/>
                    <a:pt x="16546" y="3270"/>
                    <a:pt x="16846" y="3270"/>
                  </a:cubicBezTo>
                  <a:cubicBezTo>
                    <a:pt x="16909" y="3279"/>
                    <a:pt x="16971" y="3283"/>
                    <a:pt x="17034" y="3283"/>
                  </a:cubicBezTo>
                  <a:cubicBezTo>
                    <a:pt x="17162" y="3283"/>
                    <a:pt x="17290" y="3265"/>
                    <a:pt x="17417" y="3236"/>
                  </a:cubicBezTo>
                  <a:lnTo>
                    <a:pt x="16846" y="3236"/>
                  </a:lnTo>
                  <a:cubicBezTo>
                    <a:pt x="16579" y="3236"/>
                    <a:pt x="16279" y="3203"/>
                    <a:pt x="16012" y="3136"/>
                  </a:cubicBezTo>
                  <a:cubicBezTo>
                    <a:pt x="15645" y="3036"/>
                    <a:pt x="15312" y="2936"/>
                    <a:pt x="14978" y="2803"/>
                  </a:cubicBezTo>
                  <a:cubicBezTo>
                    <a:pt x="14578" y="2636"/>
                    <a:pt x="14178" y="2469"/>
                    <a:pt x="13711" y="2269"/>
                  </a:cubicBezTo>
                  <a:lnTo>
                    <a:pt x="13010" y="1969"/>
                  </a:lnTo>
                  <a:cubicBezTo>
                    <a:pt x="12777" y="1869"/>
                    <a:pt x="12543" y="1802"/>
                    <a:pt x="12276" y="1702"/>
                  </a:cubicBezTo>
                  <a:cubicBezTo>
                    <a:pt x="11142" y="1335"/>
                    <a:pt x="10008" y="1001"/>
                    <a:pt x="8874" y="768"/>
                  </a:cubicBezTo>
                  <a:cubicBezTo>
                    <a:pt x="6739" y="334"/>
                    <a:pt x="4604" y="67"/>
                    <a:pt x="24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6"/>
            <p:cNvSpPr/>
            <p:nvPr/>
          </p:nvSpPr>
          <p:spPr>
            <a:xfrm>
              <a:off x="4594365" y="3635684"/>
              <a:ext cx="132670" cy="120920"/>
            </a:xfrm>
            <a:custGeom>
              <a:avLst/>
              <a:gdLst/>
              <a:ahLst/>
              <a:cxnLst/>
              <a:rect l="l" t="t" r="r" b="b"/>
              <a:pathLst>
                <a:path w="9507" h="8665" extrusionOk="0">
                  <a:moveTo>
                    <a:pt x="4770" y="0"/>
                  </a:moveTo>
                  <a:cubicBezTo>
                    <a:pt x="3661" y="0"/>
                    <a:pt x="2552" y="425"/>
                    <a:pt x="1701" y="1276"/>
                  </a:cubicBezTo>
                  <a:cubicBezTo>
                    <a:pt x="0" y="2944"/>
                    <a:pt x="0" y="5713"/>
                    <a:pt x="1701" y="7414"/>
                  </a:cubicBezTo>
                  <a:cubicBezTo>
                    <a:pt x="2552" y="8248"/>
                    <a:pt x="3661" y="8665"/>
                    <a:pt x="4770" y="8665"/>
                  </a:cubicBezTo>
                  <a:cubicBezTo>
                    <a:pt x="5879" y="8665"/>
                    <a:pt x="6988" y="8248"/>
                    <a:pt x="7839" y="7414"/>
                  </a:cubicBezTo>
                  <a:cubicBezTo>
                    <a:pt x="9507" y="5713"/>
                    <a:pt x="9507" y="2944"/>
                    <a:pt x="7839" y="1276"/>
                  </a:cubicBezTo>
                  <a:cubicBezTo>
                    <a:pt x="6988" y="425"/>
                    <a:pt x="5879" y="0"/>
                    <a:pt x="47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6"/>
            <p:cNvSpPr/>
            <p:nvPr/>
          </p:nvSpPr>
          <p:spPr>
            <a:xfrm>
              <a:off x="4628043" y="3681087"/>
              <a:ext cx="65784" cy="41307"/>
            </a:xfrm>
            <a:custGeom>
              <a:avLst/>
              <a:gdLst/>
              <a:ahLst/>
              <a:cxnLst/>
              <a:rect l="l" t="t" r="r" b="b"/>
              <a:pathLst>
                <a:path w="4714" h="2960" extrusionOk="0">
                  <a:moveTo>
                    <a:pt x="281" y="1"/>
                  </a:moveTo>
                  <a:cubicBezTo>
                    <a:pt x="126" y="1"/>
                    <a:pt x="1" y="188"/>
                    <a:pt x="122" y="358"/>
                  </a:cubicBezTo>
                  <a:lnTo>
                    <a:pt x="2290" y="2893"/>
                  </a:lnTo>
                  <a:cubicBezTo>
                    <a:pt x="2357" y="2960"/>
                    <a:pt x="2390" y="2960"/>
                    <a:pt x="2457" y="2960"/>
                  </a:cubicBezTo>
                  <a:cubicBezTo>
                    <a:pt x="2524" y="2960"/>
                    <a:pt x="2591" y="2927"/>
                    <a:pt x="2624" y="2893"/>
                  </a:cubicBezTo>
                  <a:lnTo>
                    <a:pt x="4592" y="358"/>
                  </a:lnTo>
                  <a:cubicBezTo>
                    <a:pt x="4713" y="188"/>
                    <a:pt x="4570" y="1"/>
                    <a:pt x="4419" y="1"/>
                  </a:cubicBezTo>
                  <a:cubicBezTo>
                    <a:pt x="4362" y="1"/>
                    <a:pt x="4304" y="27"/>
                    <a:pt x="4258" y="91"/>
                  </a:cubicBezTo>
                  <a:lnTo>
                    <a:pt x="2457" y="2426"/>
                  </a:lnTo>
                  <a:lnTo>
                    <a:pt x="456" y="91"/>
                  </a:lnTo>
                  <a:cubicBezTo>
                    <a:pt x="401" y="27"/>
                    <a:pt x="339" y="1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6"/>
            <p:cNvSpPr/>
            <p:nvPr/>
          </p:nvSpPr>
          <p:spPr>
            <a:xfrm>
              <a:off x="3595700" y="4360993"/>
              <a:ext cx="199249" cy="159213"/>
            </a:xfrm>
            <a:custGeom>
              <a:avLst/>
              <a:gdLst/>
              <a:ahLst/>
              <a:cxnLst/>
              <a:rect l="l" t="t" r="r" b="b"/>
              <a:pathLst>
                <a:path w="14278" h="11409" extrusionOk="0">
                  <a:moveTo>
                    <a:pt x="1" y="1"/>
                  </a:moveTo>
                  <a:lnTo>
                    <a:pt x="68" y="11409"/>
                  </a:lnTo>
                  <a:lnTo>
                    <a:pt x="14278" y="11409"/>
                  </a:lnTo>
                  <a:cubicBezTo>
                    <a:pt x="14178" y="10041"/>
                    <a:pt x="6839" y="7306"/>
                    <a:pt x="6839" y="7306"/>
                  </a:cubicBezTo>
                  <a:lnTo>
                    <a:pt x="7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6"/>
            <p:cNvSpPr/>
            <p:nvPr/>
          </p:nvSpPr>
          <p:spPr>
            <a:xfrm>
              <a:off x="3623182" y="4454576"/>
              <a:ext cx="16760" cy="15085"/>
            </a:xfrm>
            <a:custGeom>
              <a:avLst/>
              <a:gdLst/>
              <a:ahLst/>
              <a:cxnLst/>
              <a:rect l="l" t="t" r="r" b="b"/>
              <a:pathLst>
                <a:path w="1201" h="1081" extrusionOk="0">
                  <a:moveTo>
                    <a:pt x="467" y="1"/>
                  </a:moveTo>
                  <a:cubicBezTo>
                    <a:pt x="200" y="67"/>
                    <a:pt x="0" y="368"/>
                    <a:pt x="67" y="668"/>
                  </a:cubicBezTo>
                  <a:cubicBezTo>
                    <a:pt x="125" y="900"/>
                    <a:pt x="359" y="1081"/>
                    <a:pt x="594" y="1081"/>
                  </a:cubicBezTo>
                  <a:cubicBezTo>
                    <a:pt x="630" y="1081"/>
                    <a:pt x="665" y="1077"/>
                    <a:pt x="701" y="1068"/>
                  </a:cubicBezTo>
                  <a:cubicBezTo>
                    <a:pt x="1001" y="968"/>
                    <a:pt x="1201" y="668"/>
                    <a:pt x="1134" y="368"/>
                  </a:cubicBezTo>
                  <a:cubicBezTo>
                    <a:pt x="1056" y="134"/>
                    <a:pt x="837" y="1"/>
                    <a:pt x="602" y="1"/>
                  </a:cubicBezTo>
                  <a:cubicBezTo>
                    <a:pt x="535" y="1"/>
                    <a:pt x="467" y="12"/>
                    <a:pt x="400" y="34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6"/>
            <p:cNvSpPr/>
            <p:nvPr/>
          </p:nvSpPr>
          <p:spPr>
            <a:xfrm>
              <a:off x="3596635" y="4503929"/>
              <a:ext cx="198789" cy="16299"/>
            </a:xfrm>
            <a:custGeom>
              <a:avLst/>
              <a:gdLst/>
              <a:ahLst/>
              <a:cxnLst/>
              <a:rect l="l" t="t" r="r" b="b"/>
              <a:pathLst>
                <a:path w="14245" h="1168" extrusionOk="0">
                  <a:moveTo>
                    <a:pt x="34" y="0"/>
                  </a:moveTo>
                  <a:lnTo>
                    <a:pt x="1" y="1135"/>
                  </a:lnTo>
                  <a:lnTo>
                    <a:pt x="14177" y="1168"/>
                  </a:lnTo>
                  <a:cubicBezTo>
                    <a:pt x="14244" y="701"/>
                    <a:pt x="13610" y="434"/>
                    <a:pt x="13610" y="434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6"/>
            <p:cNvSpPr/>
            <p:nvPr/>
          </p:nvSpPr>
          <p:spPr>
            <a:xfrm>
              <a:off x="3675326" y="4461038"/>
              <a:ext cx="19090" cy="12211"/>
            </a:xfrm>
            <a:custGeom>
              <a:avLst/>
              <a:gdLst/>
              <a:ahLst/>
              <a:cxnLst/>
              <a:rect l="l" t="t" r="r" b="b"/>
              <a:pathLst>
                <a:path w="1368" h="875" extrusionOk="0">
                  <a:moveTo>
                    <a:pt x="1135" y="0"/>
                  </a:moveTo>
                  <a:cubicBezTo>
                    <a:pt x="979" y="0"/>
                    <a:pt x="761" y="48"/>
                    <a:pt x="534" y="205"/>
                  </a:cubicBezTo>
                  <a:cubicBezTo>
                    <a:pt x="133" y="472"/>
                    <a:pt x="0" y="872"/>
                    <a:pt x="67" y="872"/>
                  </a:cubicBezTo>
                  <a:cubicBezTo>
                    <a:pt x="70" y="874"/>
                    <a:pt x="74" y="874"/>
                    <a:pt x="78" y="874"/>
                  </a:cubicBezTo>
                  <a:cubicBezTo>
                    <a:pt x="155" y="874"/>
                    <a:pt x="351" y="595"/>
                    <a:pt x="667" y="405"/>
                  </a:cubicBezTo>
                  <a:cubicBezTo>
                    <a:pt x="1001" y="171"/>
                    <a:pt x="1368" y="138"/>
                    <a:pt x="1368" y="71"/>
                  </a:cubicBezTo>
                  <a:cubicBezTo>
                    <a:pt x="1368" y="40"/>
                    <a:pt x="1277" y="0"/>
                    <a:pt x="1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6"/>
            <p:cNvSpPr/>
            <p:nvPr/>
          </p:nvSpPr>
          <p:spPr>
            <a:xfrm>
              <a:off x="3700923" y="4470487"/>
              <a:ext cx="13983" cy="15295"/>
            </a:xfrm>
            <a:custGeom>
              <a:avLst/>
              <a:gdLst/>
              <a:ahLst/>
              <a:cxnLst/>
              <a:rect l="l" t="t" r="r" b="b"/>
              <a:pathLst>
                <a:path w="1002" h="1096" extrusionOk="0">
                  <a:moveTo>
                    <a:pt x="931" y="0"/>
                  </a:moveTo>
                  <a:cubicBezTo>
                    <a:pt x="803" y="0"/>
                    <a:pt x="524" y="89"/>
                    <a:pt x="301" y="362"/>
                  </a:cubicBezTo>
                  <a:cubicBezTo>
                    <a:pt x="1" y="695"/>
                    <a:pt x="67" y="1096"/>
                    <a:pt x="134" y="1096"/>
                  </a:cubicBezTo>
                  <a:cubicBezTo>
                    <a:pt x="201" y="1096"/>
                    <a:pt x="268" y="795"/>
                    <a:pt x="501" y="495"/>
                  </a:cubicBezTo>
                  <a:cubicBezTo>
                    <a:pt x="735" y="228"/>
                    <a:pt x="1001" y="95"/>
                    <a:pt x="1001" y="28"/>
                  </a:cubicBezTo>
                  <a:cubicBezTo>
                    <a:pt x="1001" y="11"/>
                    <a:pt x="975" y="0"/>
                    <a:pt x="9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6"/>
            <p:cNvSpPr/>
            <p:nvPr/>
          </p:nvSpPr>
          <p:spPr>
            <a:xfrm>
              <a:off x="3724664" y="4479029"/>
              <a:ext cx="10257" cy="16537"/>
            </a:xfrm>
            <a:custGeom>
              <a:avLst/>
              <a:gdLst/>
              <a:ahLst/>
              <a:cxnLst/>
              <a:rect l="l" t="t" r="r" b="b"/>
              <a:pathLst>
                <a:path w="735" h="1185" extrusionOk="0">
                  <a:moveTo>
                    <a:pt x="661" y="0"/>
                  </a:moveTo>
                  <a:cubicBezTo>
                    <a:pt x="555" y="0"/>
                    <a:pt x="279" y="148"/>
                    <a:pt x="168" y="484"/>
                  </a:cubicBezTo>
                  <a:cubicBezTo>
                    <a:pt x="1" y="850"/>
                    <a:pt x="101" y="1184"/>
                    <a:pt x="168" y="1184"/>
                  </a:cubicBezTo>
                  <a:cubicBezTo>
                    <a:pt x="234" y="1184"/>
                    <a:pt x="234" y="884"/>
                    <a:pt x="368" y="584"/>
                  </a:cubicBezTo>
                  <a:cubicBezTo>
                    <a:pt x="535" y="250"/>
                    <a:pt x="735" y="50"/>
                    <a:pt x="701" y="17"/>
                  </a:cubicBezTo>
                  <a:cubicBezTo>
                    <a:pt x="696" y="6"/>
                    <a:pt x="682" y="0"/>
                    <a:pt x="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6"/>
            <p:cNvSpPr/>
            <p:nvPr/>
          </p:nvSpPr>
          <p:spPr>
            <a:xfrm>
              <a:off x="3671599" y="4435441"/>
              <a:ext cx="21393" cy="4814"/>
            </a:xfrm>
            <a:custGeom>
              <a:avLst/>
              <a:gdLst/>
              <a:ahLst/>
              <a:cxnLst/>
              <a:rect l="l" t="t" r="r" b="b"/>
              <a:pathLst>
                <a:path w="1533" h="345" extrusionOk="0">
                  <a:moveTo>
                    <a:pt x="864" y="0"/>
                  </a:moveTo>
                  <a:cubicBezTo>
                    <a:pt x="833" y="0"/>
                    <a:pt x="800" y="1"/>
                    <a:pt x="767" y="4"/>
                  </a:cubicBezTo>
                  <a:cubicBezTo>
                    <a:pt x="300" y="4"/>
                    <a:pt x="0" y="271"/>
                    <a:pt x="34" y="338"/>
                  </a:cubicBezTo>
                  <a:cubicBezTo>
                    <a:pt x="38" y="342"/>
                    <a:pt x="48" y="344"/>
                    <a:pt x="63" y="344"/>
                  </a:cubicBezTo>
                  <a:cubicBezTo>
                    <a:pt x="153" y="344"/>
                    <a:pt x="423" y="266"/>
                    <a:pt x="767" y="237"/>
                  </a:cubicBezTo>
                  <a:cubicBezTo>
                    <a:pt x="828" y="232"/>
                    <a:pt x="886" y="230"/>
                    <a:pt x="941" y="230"/>
                  </a:cubicBezTo>
                  <a:cubicBezTo>
                    <a:pt x="1156" y="230"/>
                    <a:pt x="1328" y="261"/>
                    <a:pt x="1423" y="261"/>
                  </a:cubicBezTo>
                  <a:cubicBezTo>
                    <a:pt x="1466" y="261"/>
                    <a:pt x="1493" y="255"/>
                    <a:pt x="1501" y="237"/>
                  </a:cubicBezTo>
                  <a:cubicBezTo>
                    <a:pt x="1532" y="176"/>
                    <a:pt x="1250" y="0"/>
                    <a:pt x="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6"/>
            <p:cNvSpPr/>
            <p:nvPr/>
          </p:nvSpPr>
          <p:spPr>
            <a:xfrm>
              <a:off x="3375497" y="4370303"/>
              <a:ext cx="107537" cy="238170"/>
            </a:xfrm>
            <a:custGeom>
              <a:avLst/>
              <a:gdLst/>
              <a:ahLst/>
              <a:cxnLst/>
              <a:rect l="l" t="t" r="r" b="b"/>
              <a:pathLst>
                <a:path w="7706" h="17067" extrusionOk="0">
                  <a:moveTo>
                    <a:pt x="6571" y="1"/>
                  </a:moveTo>
                  <a:lnTo>
                    <a:pt x="67" y="435"/>
                  </a:lnTo>
                  <a:cubicBezTo>
                    <a:pt x="67" y="435"/>
                    <a:pt x="167" y="9074"/>
                    <a:pt x="67" y="9808"/>
                  </a:cubicBezTo>
                  <a:cubicBezTo>
                    <a:pt x="0" y="10442"/>
                    <a:pt x="4737" y="15445"/>
                    <a:pt x="6038" y="16780"/>
                  </a:cubicBezTo>
                  <a:cubicBezTo>
                    <a:pt x="6197" y="16965"/>
                    <a:pt x="6420" y="17067"/>
                    <a:pt x="6655" y="17067"/>
                  </a:cubicBezTo>
                  <a:cubicBezTo>
                    <a:pt x="6716" y="17067"/>
                    <a:pt x="6777" y="17060"/>
                    <a:pt x="6838" y="17046"/>
                  </a:cubicBezTo>
                  <a:cubicBezTo>
                    <a:pt x="7339" y="16980"/>
                    <a:pt x="7706" y="16479"/>
                    <a:pt x="7572" y="15979"/>
                  </a:cubicBezTo>
                  <a:lnTo>
                    <a:pt x="6038" y="8841"/>
                  </a:lnTo>
                  <a:lnTo>
                    <a:pt x="65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6"/>
            <p:cNvSpPr/>
            <p:nvPr/>
          </p:nvSpPr>
          <p:spPr>
            <a:xfrm>
              <a:off x="3376893" y="4498806"/>
              <a:ext cx="94503" cy="109686"/>
            </a:xfrm>
            <a:custGeom>
              <a:avLst/>
              <a:gdLst/>
              <a:ahLst/>
              <a:cxnLst/>
              <a:rect l="l" t="t" r="r" b="b"/>
              <a:pathLst>
                <a:path w="6772" h="7860" extrusionOk="0">
                  <a:moveTo>
                    <a:pt x="0" y="1"/>
                  </a:moveTo>
                  <a:lnTo>
                    <a:pt x="0" y="367"/>
                  </a:lnTo>
                  <a:cubicBezTo>
                    <a:pt x="0" y="701"/>
                    <a:pt x="100" y="1001"/>
                    <a:pt x="300" y="1268"/>
                  </a:cubicBezTo>
                  <a:cubicBezTo>
                    <a:pt x="834" y="1935"/>
                    <a:pt x="2335" y="3803"/>
                    <a:pt x="5938" y="7573"/>
                  </a:cubicBezTo>
                  <a:cubicBezTo>
                    <a:pt x="6097" y="7758"/>
                    <a:pt x="6341" y="7860"/>
                    <a:pt x="6585" y="7860"/>
                  </a:cubicBezTo>
                  <a:cubicBezTo>
                    <a:pt x="6648" y="7860"/>
                    <a:pt x="6710" y="7853"/>
                    <a:pt x="6772" y="7839"/>
                  </a:cubicBezTo>
                  <a:lnTo>
                    <a:pt x="6738" y="78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6"/>
            <p:cNvSpPr/>
            <p:nvPr/>
          </p:nvSpPr>
          <p:spPr>
            <a:xfrm>
              <a:off x="3391785" y="4458749"/>
              <a:ext cx="15839" cy="14360"/>
            </a:xfrm>
            <a:custGeom>
              <a:avLst/>
              <a:gdLst/>
              <a:ahLst/>
              <a:cxnLst/>
              <a:rect l="l" t="t" r="r" b="b"/>
              <a:pathLst>
                <a:path w="1135" h="1029" extrusionOk="0">
                  <a:moveTo>
                    <a:pt x="554" y="1"/>
                  </a:moveTo>
                  <a:cubicBezTo>
                    <a:pt x="413" y="1"/>
                    <a:pt x="276" y="60"/>
                    <a:pt x="167" y="169"/>
                  </a:cubicBezTo>
                  <a:cubicBezTo>
                    <a:pt x="1" y="402"/>
                    <a:pt x="34" y="736"/>
                    <a:pt x="267" y="936"/>
                  </a:cubicBezTo>
                  <a:cubicBezTo>
                    <a:pt x="356" y="999"/>
                    <a:pt x="458" y="1028"/>
                    <a:pt x="560" y="1028"/>
                  </a:cubicBezTo>
                  <a:cubicBezTo>
                    <a:pt x="729" y="1028"/>
                    <a:pt x="897" y="948"/>
                    <a:pt x="1001" y="802"/>
                  </a:cubicBezTo>
                  <a:cubicBezTo>
                    <a:pt x="1135" y="569"/>
                    <a:pt x="1101" y="269"/>
                    <a:pt x="868" y="102"/>
                  </a:cubicBezTo>
                  <a:lnTo>
                    <a:pt x="868" y="102"/>
                  </a:lnTo>
                  <a:lnTo>
                    <a:pt x="901" y="135"/>
                  </a:lnTo>
                  <a:cubicBezTo>
                    <a:pt x="794" y="43"/>
                    <a:pt x="673" y="1"/>
                    <a:pt x="5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6"/>
            <p:cNvSpPr/>
            <p:nvPr/>
          </p:nvSpPr>
          <p:spPr>
            <a:xfrm>
              <a:off x="3444390" y="4539924"/>
              <a:ext cx="26082" cy="13369"/>
            </a:xfrm>
            <a:custGeom>
              <a:avLst/>
              <a:gdLst/>
              <a:ahLst/>
              <a:cxnLst/>
              <a:rect l="l" t="t" r="r" b="b"/>
              <a:pathLst>
                <a:path w="1869" h="958" extrusionOk="0">
                  <a:moveTo>
                    <a:pt x="1322" y="0"/>
                  </a:moveTo>
                  <a:cubicBezTo>
                    <a:pt x="867" y="0"/>
                    <a:pt x="422" y="228"/>
                    <a:pt x="168" y="624"/>
                  </a:cubicBezTo>
                  <a:cubicBezTo>
                    <a:pt x="68" y="824"/>
                    <a:pt x="1" y="957"/>
                    <a:pt x="68" y="957"/>
                  </a:cubicBezTo>
                  <a:cubicBezTo>
                    <a:pt x="268" y="690"/>
                    <a:pt x="535" y="457"/>
                    <a:pt x="868" y="290"/>
                  </a:cubicBezTo>
                  <a:cubicBezTo>
                    <a:pt x="1143" y="208"/>
                    <a:pt x="1417" y="148"/>
                    <a:pt x="1692" y="148"/>
                  </a:cubicBezTo>
                  <a:cubicBezTo>
                    <a:pt x="1751" y="148"/>
                    <a:pt x="1810" y="151"/>
                    <a:pt x="1869" y="157"/>
                  </a:cubicBezTo>
                  <a:cubicBezTo>
                    <a:pt x="1869" y="123"/>
                    <a:pt x="1769" y="57"/>
                    <a:pt x="1569" y="23"/>
                  </a:cubicBezTo>
                  <a:cubicBezTo>
                    <a:pt x="1487" y="8"/>
                    <a:pt x="1404" y="0"/>
                    <a:pt x="1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6"/>
            <p:cNvSpPr/>
            <p:nvPr/>
          </p:nvSpPr>
          <p:spPr>
            <a:xfrm>
              <a:off x="3452304" y="4561362"/>
              <a:ext cx="24226" cy="8694"/>
            </a:xfrm>
            <a:custGeom>
              <a:avLst/>
              <a:gdLst/>
              <a:ahLst/>
              <a:cxnLst/>
              <a:rect l="l" t="t" r="r" b="b"/>
              <a:pathLst>
                <a:path w="1736" h="623" extrusionOk="0">
                  <a:moveTo>
                    <a:pt x="1135" y="0"/>
                  </a:moveTo>
                  <a:cubicBezTo>
                    <a:pt x="1021" y="0"/>
                    <a:pt x="909" y="19"/>
                    <a:pt x="802" y="55"/>
                  </a:cubicBezTo>
                  <a:cubicBezTo>
                    <a:pt x="268" y="222"/>
                    <a:pt x="1" y="622"/>
                    <a:pt x="68" y="622"/>
                  </a:cubicBezTo>
                  <a:cubicBezTo>
                    <a:pt x="301" y="489"/>
                    <a:pt x="568" y="355"/>
                    <a:pt x="868" y="255"/>
                  </a:cubicBezTo>
                  <a:cubicBezTo>
                    <a:pt x="1135" y="222"/>
                    <a:pt x="1435" y="189"/>
                    <a:pt x="1736" y="189"/>
                  </a:cubicBezTo>
                  <a:cubicBezTo>
                    <a:pt x="1543" y="60"/>
                    <a:pt x="1337" y="0"/>
                    <a:pt x="1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6"/>
            <p:cNvSpPr/>
            <p:nvPr/>
          </p:nvSpPr>
          <p:spPr>
            <a:xfrm>
              <a:off x="3429498" y="4518263"/>
              <a:ext cx="34929" cy="13146"/>
            </a:xfrm>
            <a:custGeom>
              <a:avLst/>
              <a:gdLst/>
              <a:ahLst/>
              <a:cxnLst/>
              <a:rect l="l" t="t" r="r" b="b"/>
              <a:pathLst>
                <a:path w="2503" h="942" extrusionOk="0">
                  <a:moveTo>
                    <a:pt x="1910" y="1"/>
                  </a:moveTo>
                  <a:cubicBezTo>
                    <a:pt x="1176" y="1"/>
                    <a:pt x="474" y="336"/>
                    <a:pt x="0" y="942"/>
                  </a:cubicBezTo>
                  <a:cubicBezTo>
                    <a:pt x="367" y="708"/>
                    <a:pt x="768" y="475"/>
                    <a:pt x="1201" y="308"/>
                  </a:cubicBezTo>
                  <a:cubicBezTo>
                    <a:pt x="1635" y="208"/>
                    <a:pt x="2069" y="108"/>
                    <a:pt x="2502" y="74"/>
                  </a:cubicBezTo>
                  <a:cubicBezTo>
                    <a:pt x="2305" y="25"/>
                    <a:pt x="2106" y="1"/>
                    <a:pt x="19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6"/>
            <p:cNvSpPr/>
            <p:nvPr/>
          </p:nvSpPr>
          <p:spPr>
            <a:xfrm>
              <a:off x="3428562" y="4488939"/>
              <a:ext cx="32599" cy="4828"/>
            </a:xfrm>
            <a:custGeom>
              <a:avLst/>
              <a:gdLst/>
              <a:ahLst/>
              <a:cxnLst/>
              <a:rect l="l" t="t" r="r" b="b"/>
              <a:pathLst>
                <a:path w="2336" h="346" extrusionOk="0">
                  <a:moveTo>
                    <a:pt x="1316" y="1"/>
                  </a:moveTo>
                  <a:cubicBezTo>
                    <a:pt x="1267" y="1"/>
                    <a:pt x="1218" y="3"/>
                    <a:pt x="1168" y="7"/>
                  </a:cubicBezTo>
                  <a:cubicBezTo>
                    <a:pt x="1124" y="4"/>
                    <a:pt x="1080" y="2"/>
                    <a:pt x="1037" y="2"/>
                  </a:cubicBezTo>
                  <a:cubicBezTo>
                    <a:pt x="654" y="2"/>
                    <a:pt x="300" y="131"/>
                    <a:pt x="1" y="341"/>
                  </a:cubicBezTo>
                  <a:cubicBezTo>
                    <a:pt x="4" y="344"/>
                    <a:pt x="11" y="345"/>
                    <a:pt x="21" y="345"/>
                  </a:cubicBezTo>
                  <a:cubicBezTo>
                    <a:pt x="126" y="345"/>
                    <a:pt x="592" y="207"/>
                    <a:pt x="1168" y="207"/>
                  </a:cubicBezTo>
                  <a:cubicBezTo>
                    <a:pt x="1744" y="207"/>
                    <a:pt x="2210" y="345"/>
                    <a:pt x="2315" y="345"/>
                  </a:cubicBezTo>
                  <a:cubicBezTo>
                    <a:pt x="2326" y="345"/>
                    <a:pt x="2333" y="344"/>
                    <a:pt x="2336" y="341"/>
                  </a:cubicBezTo>
                  <a:cubicBezTo>
                    <a:pt x="2014" y="107"/>
                    <a:pt x="1667" y="1"/>
                    <a:pt x="1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6"/>
            <p:cNvSpPr/>
            <p:nvPr/>
          </p:nvSpPr>
          <p:spPr>
            <a:xfrm>
              <a:off x="3429958" y="4452273"/>
              <a:ext cx="33073" cy="7438"/>
            </a:xfrm>
            <a:custGeom>
              <a:avLst/>
              <a:gdLst/>
              <a:ahLst/>
              <a:cxnLst/>
              <a:rect l="l" t="t" r="r" b="b"/>
              <a:pathLst>
                <a:path w="2370" h="533" extrusionOk="0">
                  <a:moveTo>
                    <a:pt x="1080" y="1"/>
                  </a:moveTo>
                  <a:cubicBezTo>
                    <a:pt x="825" y="1"/>
                    <a:pt x="571" y="54"/>
                    <a:pt x="334" y="166"/>
                  </a:cubicBezTo>
                  <a:cubicBezTo>
                    <a:pt x="101" y="232"/>
                    <a:pt x="1" y="332"/>
                    <a:pt x="1" y="366"/>
                  </a:cubicBezTo>
                  <a:cubicBezTo>
                    <a:pt x="401" y="266"/>
                    <a:pt x="801" y="199"/>
                    <a:pt x="1202" y="199"/>
                  </a:cubicBezTo>
                  <a:cubicBezTo>
                    <a:pt x="1602" y="266"/>
                    <a:pt x="2002" y="366"/>
                    <a:pt x="2369" y="533"/>
                  </a:cubicBezTo>
                  <a:cubicBezTo>
                    <a:pt x="2369" y="533"/>
                    <a:pt x="2302" y="399"/>
                    <a:pt x="2102" y="299"/>
                  </a:cubicBezTo>
                  <a:cubicBezTo>
                    <a:pt x="1791" y="105"/>
                    <a:pt x="1435" y="1"/>
                    <a:pt x="10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6"/>
            <p:cNvSpPr/>
            <p:nvPr/>
          </p:nvSpPr>
          <p:spPr>
            <a:xfrm>
              <a:off x="3429958" y="4423368"/>
              <a:ext cx="37260" cy="24700"/>
            </a:xfrm>
            <a:custGeom>
              <a:avLst/>
              <a:gdLst/>
              <a:ahLst/>
              <a:cxnLst/>
              <a:rect l="l" t="t" r="r" b="b"/>
              <a:pathLst>
                <a:path w="2670" h="1770" extrusionOk="0">
                  <a:moveTo>
                    <a:pt x="425" y="180"/>
                  </a:moveTo>
                  <a:cubicBezTo>
                    <a:pt x="457" y="180"/>
                    <a:pt x="493" y="188"/>
                    <a:pt x="535" y="202"/>
                  </a:cubicBezTo>
                  <a:cubicBezTo>
                    <a:pt x="668" y="302"/>
                    <a:pt x="801" y="435"/>
                    <a:pt x="901" y="635"/>
                  </a:cubicBezTo>
                  <a:cubicBezTo>
                    <a:pt x="991" y="815"/>
                    <a:pt x="1061" y="1013"/>
                    <a:pt x="1112" y="1220"/>
                  </a:cubicBezTo>
                  <a:lnTo>
                    <a:pt x="1112" y="1220"/>
                  </a:lnTo>
                  <a:cubicBezTo>
                    <a:pt x="1086" y="1257"/>
                    <a:pt x="1060" y="1296"/>
                    <a:pt x="1035" y="1336"/>
                  </a:cubicBezTo>
                  <a:cubicBezTo>
                    <a:pt x="992" y="1379"/>
                    <a:pt x="949" y="1436"/>
                    <a:pt x="915" y="1506"/>
                  </a:cubicBezTo>
                  <a:lnTo>
                    <a:pt x="915" y="1506"/>
                  </a:lnTo>
                  <a:cubicBezTo>
                    <a:pt x="502" y="1343"/>
                    <a:pt x="229" y="964"/>
                    <a:pt x="201" y="535"/>
                  </a:cubicBezTo>
                  <a:cubicBezTo>
                    <a:pt x="201" y="402"/>
                    <a:pt x="234" y="302"/>
                    <a:pt x="301" y="235"/>
                  </a:cubicBezTo>
                  <a:cubicBezTo>
                    <a:pt x="340" y="196"/>
                    <a:pt x="379" y="180"/>
                    <a:pt x="425" y="180"/>
                  </a:cubicBezTo>
                  <a:close/>
                  <a:moveTo>
                    <a:pt x="1136" y="1325"/>
                  </a:moveTo>
                  <a:cubicBezTo>
                    <a:pt x="1154" y="1407"/>
                    <a:pt x="1168" y="1491"/>
                    <a:pt x="1180" y="1575"/>
                  </a:cubicBezTo>
                  <a:lnTo>
                    <a:pt x="1180" y="1575"/>
                  </a:lnTo>
                  <a:cubicBezTo>
                    <a:pt x="1165" y="1573"/>
                    <a:pt x="1150" y="1571"/>
                    <a:pt x="1135" y="1569"/>
                  </a:cubicBezTo>
                  <a:cubicBezTo>
                    <a:pt x="1075" y="1558"/>
                    <a:pt x="1016" y="1543"/>
                    <a:pt x="961" y="1523"/>
                  </a:cubicBezTo>
                  <a:lnTo>
                    <a:pt x="961" y="1523"/>
                  </a:lnTo>
                  <a:cubicBezTo>
                    <a:pt x="1019" y="1454"/>
                    <a:pt x="1077" y="1388"/>
                    <a:pt x="1136" y="1325"/>
                  </a:cubicBezTo>
                  <a:close/>
                  <a:moveTo>
                    <a:pt x="2309" y="560"/>
                  </a:moveTo>
                  <a:cubicBezTo>
                    <a:pt x="2370" y="560"/>
                    <a:pt x="2442" y="614"/>
                    <a:pt x="2469" y="669"/>
                  </a:cubicBezTo>
                  <a:cubicBezTo>
                    <a:pt x="2503" y="769"/>
                    <a:pt x="2469" y="869"/>
                    <a:pt x="2436" y="936"/>
                  </a:cubicBezTo>
                  <a:cubicBezTo>
                    <a:pt x="2166" y="1325"/>
                    <a:pt x="1736" y="1580"/>
                    <a:pt x="1289" y="1580"/>
                  </a:cubicBezTo>
                  <a:cubicBezTo>
                    <a:pt x="1275" y="1580"/>
                    <a:pt x="1260" y="1579"/>
                    <a:pt x="1246" y="1579"/>
                  </a:cubicBezTo>
                  <a:lnTo>
                    <a:pt x="1246" y="1579"/>
                  </a:lnTo>
                  <a:cubicBezTo>
                    <a:pt x="1251" y="1529"/>
                    <a:pt x="1249" y="1479"/>
                    <a:pt x="1235" y="1436"/>
                  </a:cubicBezTo>
                  <a:cubicBezTo>
                    <a:pt x="1235" y="1370"/>
                    <a:pt x="1230" y="1303"/>
                    <a:pt x="1221" y="1237"/>
                  </a:cubicBezTo>
                  <a:lnTo>
                    <a:pt x="1221" y="1237"/>
                  </a:lnTo>
                  <a:cubicBezTo>
                    <a:pt x="1379" y="1077"/>
                    <a:pt x="1547" y="934"/>
                    <a:pt x="1735" y="802"/>
                  </a:cubicBezTo>
                  <a:cubicBezTo>
                    <a:pt x="1902" y="669"/>
                    <a:pt x="2069" y="602"/>
                    <a:pt x="2269" y="569"/>
                  </a:cubicBezTo>
                  <a:cubicBezTo>
                    <a:pt x="2281" y="563"/>
                    <a:pt x="2295" y="560"/>
                    <a:pt x="2309" y="560"/>
                  </a:cubicBezTo>
                  <a:close/>
                  <a:moveTo>
                    <a:pt x="427" y="0"/>
                  </a:moveTo>
                  <a:cubicBezTo>
                    <a:pt x="325" y="0"/>
                    <a:pt x="232" y="37"/>
                    <a:pt x="168" y="102"/>
                  </a:cubicBezTo>
                  <a:cubicBezTo>
                    <a:pt x="68" y="235"/>
                    <a:pt x="1" y="369"/>
                    <a:pt x="1" y="535"/>
                  </a:cubicBezTo>
                  <a:cubicBezTo>
                    <a:pt x="34" y="1136"/>
                    <a:pt x="501" y="1636"/>
                    <a:pt x="1102" y="1736"/>
                  </a:cubicBezTo>
                  <a:cubicBezTo>
                    <a:pt x="1134" y="1742"/>
                    <a:pt x="1167" y="1746"/>
                    <a:pt x="1200" y="1750"/>
                  </a:cubicBezTo>
                  <a:lnTo>
                    <a:pt x="1200" y="1750"/>
                  </a:lnTo>
                  <a:cubicBezTo>
                    <a:pt x="1201" y="1756"/>
                    <a:pt x="1201" y="1763"/>
                    <a:pt x="1202" y="1770"/>
                  </a:cubicBezTo>
                  <a:cubicBezTo>
                    <a:pt x="1204" y="1763"/>
                    <a:pt x="1206" y="1757"/>
                    <a:pt x="1208" y="1750"/>
                  </a:cubicBezTo>
                  <a:lnTo>
                    <a:pt x="1208" y="1750"/>
                  </a:lnTo>
                  <a:cubicBezTo>
                    <a:pt x="1246" y="1754"/>
                    <a:pt x="1284" y="1755"/>
                    <a:pt x="1322" y="1755"/>
                  </a:cubicBezTo>
                  <a:cubicBezTo>
                    <a:pt x="1819" y="1755"/>
                    <a:pt x="2308" y="1471"/>
                    <a:pt x="2569" y="1036"/>
                  </a:cubicBezTo>
                  <a:cubicBezTo>
                    <a:pt x="2636" y="902"/>
                    <a:pt x="2669" y="736"/>
                    <a:pt x="2636" y="602"/>
                  </a:cubicBezTo>
                  <a:cubicBezTo>
                    <a:pt x="2578" y="486"/>
                    <a:pt x="2445" y="395"/>
                    <a:pt x="2323" y="395"/>
                  </a:cubicBezTo>
                  <a:cubicBezTo>
                    <a:pt x="2305" y="395"/>
                    <a:pt x="2287" y="398"/>
                    <a:pt x="2269" y="402"/>
                  </a:cubicBezTo>
                  <a:cubicBezTo>
                    <a:pt x="2036" y="435"/>
                    <a:pt x="1835" y="535"/>
                    <a:pt x="1669" y="669"/>
                  </a:cubicBezTo>
                  <a:cubicBezTo>
                    <a:pt x="1483" y="808"/>
                    <a:pt x="1330" y="947"/>
                    <a:pt x="1198" y="1108"/>
                  </a:cubicBezTo>
                  <a:lnTo>
                    <a:pt x="1198" y="1108"/>
                  </a:lnTo>
                  <a:cubicBezTo>
                    <a:pt x="1157" y="921"/>
                    <a:pt x="1086" y="738"/>
                    <a:pt x="1002" y="569"/>
                  </a:cubicBezTo>
                  <a:cubicBezTo>
                    <a:pt x="935" y="335"/>
                    <a:pt x="768" y="168"/>
                    <a:pt x="601" y="35"/>
                  </a:cubicBezTo>
                  <a:cubicBezTo>
                    <a:pt x="542" y="11"/>
                    <a:pt x="483" y="0"/>
                    <a:pt x="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6"/>
            <p:cNvSpPr/>
            <p:nvPr/>
          </p:nvSpPr>
          <p:spPr>
            <a:xfrm>
              <a:off x="3369440" y="3478734"/>
              <a:ext cx="426869" cy="983618"/>
            </a:xfrm>
            <a:custGeom>
              <a:avLst/>
              <a:gdLst/>
              <a:ahLst/>
              <a:cxnLst/>
              <a:rect l="l" t="t" r="r" b="b"/>
              <a:pathLst>
                <a:path w="30589" h="70485" extrusionOk="0">
                  <a:moveTo>
                    <a:pt x="5071" y="1"/>
                  </a:moveTo>
                  <a:lnTo>
                    <a:pt x="4137" y="8540"/>
                  </a:lnTo>
                  <a:lnTo>
                    <a:pt x="1768" y="37828"/>
                  </a:lnTo>
                  <a:lnTo>
                    <a:pt x="0" y="70118"/>
                  </a:lnTo>
                  <a:lnTo>
                    <a:pt x="7806" y="70485"/>
                  </a:lnTo>
                  <a:cubicBezTo>
                    <a:pt x="7806" y="70485"/>
                    <a:pt x="11642" y="44966"/>
                    <a:pt x="11909" y="41764"/>
                  </a:cubicBezTo>
                  <a:cubicBezTo>
                    <a:pt x="12242" y="38228"/>
                    <a:pt x="17013" y="15879"/>
                    <a:pt x="17013" y="15879"/>
                  </a:cubicBezTo>
                  <a:lnTo>
                    <a:pt x="17346" y="15579"/>
                  </a:lnTo>
                  <a:lnTo>
                    <a:pt x="15978" y="68750"/>
                  </a:lnTo>
                  <a:lnTo>
                    <a:pt x="24018" y="69451"/>
                  </a:lnTo>
                  <a:cubicBezTo>
                    <a:pt x="24018" y="69451"/>
                    <a:pt x="30322" y="12610"/>
                    <a:pt x="30455" y="10642"/>
                  </a:cubicBezTo>
                  <a:cubicBezTo>
                    <a:pt x="30589" y="7506"/>
                    <a:pt x="30289" y="4404"/>
                    <a:pt x="29521" y="1402"/>
                  </a:cubicBezTo>
                  <a:lnTo>
                    <a:pt x="50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6"/>
            <p:cNvSpPr/>
            <p:nvPr/>
          </p:nvSpPr>
          <p:spPr>
            <a:xfrm>
              <a:off x="3590117" y="3530878"/>
              <a:ext cx="62393" cy="109644"/>
            </a:xfrm>
            <a:custGeom>
              <a:avLst/>
              <a:gdLst/>
              <a:ahLst/>
              <a:cxnLst/>
              <a:rect l="l" t="t" r="r" b="b"/>
              <a:pathLst>
                <a:path w="4471" h="7857" extrusionOk="0">
                  <a:moveTo>
                    <a:pt x="4471" y="1"/>
                  </a:moveTo>
                  <a:cubicBezTo>
                    <a:pt x="4437" y="134"/>
                    <a:pt x="4404" y="268"/>
                    <a:pt x="4404" y="401"/>
                  </a:cubicBezTo>
                  <a:cubicBezTo>
                    <a:pt x="4370" y="735"/>
                    <a:pt x="4304" y="1102"/>
                    <a:pt x="4237" y="1569"/>
                  </a:cubicBezTo>
                  <a:cubicBezTo>
                    <a:pt x="4137" y="2536"/>
                    <a:pt x="3937" y="3870"/>
                    <a:pt x="3703" y="5371"/>
                  </a:cubicBezTo>
                  <a:cubicBezTo>
                    <a:pt x="3570" y="6105"/>
                    <a:pt x="3470" y="6839"/>
                    <a:pt x="3036" y="7273"/>
                  </a:cubicBezTo>
                  <a:cubicBezTo>
                    <a:pt x="2713" y="7569"/>
                    <a:pt x="2281" y="7735"/>
                    <a:pt x="1827" y="7735"/>
                  </a:cubicBezTo>
                  <a:cubicBezTo>
                    <a:pt x="1720" y="7735"/>
                    <a:pt x="1611" y="7726"/>
                    <a:pt x="1502" y="7706"/>
                  </a:cubicBezTo>
                  <a:cubicBezTo>
                    <a:pt x="1135" y="7640"/>
                    <a:pt x="768" y="7573"/>
                    <a:pt x="401" y="7406"/>
                  </a:cubicBezTo>
                  <a:cubicBezTo>
                    <a:pt x="268" y="7339"/>
                    <a:pt x="134" y="7273"/>
                    <a:pt x="1" y="7239"/>
                  </a:cubicBezTo>
                  <a:lnTo>
                    <a:pt x="1" y="7239"/>
                  </a:lnTo>
                  <a:cubicBezTo>
                    <a:pt x="101" y="7339"/>
                    <a:pt x="234" y="7406"/>
                    <a:pt x="368" y="7440"/>
                  </a:cubicBezTo>
                  <a:cubicBezTo>
                    <a:pt x="735" y="7606"/>
                    <a:pt x="1101" y="7740"/>
                    <a:pt x="1502" y="7806"/>
                  </a:cubicBezTo>
                  <a:cubicBezTo>
                    <a:pt x="1635" y="7840"/>
                    <a:pt x="1769" y="7857"/>
                    <a:pt x="1906" y="7857"/>
                  </a:cubicBezTo>
                  <a:cubicBezTo>
                    <a:pt x="2044" y="7857"/>
                    <a:pt x="2186" y="7840"/>
                    <a:pt x="2336" y="7806"/>
                  </a:cubicBezTo>
                  <a:cubicBezTo>
                    <a:pt x="2636" y="7740"/>
                    <a:pt x="2936" y="7606"/>
                    <a:pt x="3170" y="7406"/>
                  </a:cubicBezTo>
                  <a:cubicBezTo>
                    <a:pt x="3403" y="7139"/>
                    <a:pt x="3570" y="6806"/>
                    <a:pt x="3670" y="6472"/>
                  </a:cubicBezTo>
                  <a:cubicBezTo>
                    <a:pt x="3770" y="6105"/>
                    <a:pt x="3803" y="5738"/>
                    <a:pt x="3870" y="5371"/>
                  </a:cubicBezTo>
                  <a:cubicBezTo>
                    <a:pt x="4137" y="3904"/>
                    <a:pt x="4304" y="2536"/>
                    <a:pt x="4370" y="1569"/>
                  </a:cubicBezTo>
                  <a:cubicBezTo>
                    <a:pt x="4437" y="1068"/>
                    <a:pt x="4471" y="701"/>
                    <a:pt x="4471" y="401"/>
                  </a:cubicBezTo>
                  <a:cubicBezTo>
                    <a:pt x="4471" y="268"/>
                    <a:pt x="4471" y="134"/>
                    <a:pt x="44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6"/>
            <p:cNvSpPr/>
            <p:nvPr/>
          </p:nvSpPr>
          <p:spPr>
            <a:xfrm>
              <a:off x="3611067" y="3533683"/>
              <a:ext cx="24226" cy="23528"/>
            </a:xfrm>
            <a:custGeom>
              <a:avLst/>
              <a:gdLst/>
              <a:ahLst/>
              <a:cxnLst/>
              <a:rect l="l" t="t" r="r" b="b"/>
              <a:pathLst>
                <a:path w="1736" h="1686" extrusionOk="0">
                  <a:moveTo>
                    <a:pt x="868" y="0"/>
                  </a:moveTo>
                  <a:cubicBezTo>
                    <a:pt x="668" y="0"/>
                    <a:pt x="501" y="67"/>
                    <a:pt x="368" y="167"/>
                  </a:cubicBezTo>
                  <a:cubicBezTo>
                    <a:pt x="134" y="334"/>
                    <a:pt x="1" y="600"/>
                    <a:pt x="1" y="867"/>
                  </a:cubicBezTo>
                  <a:cubicBezTo>
                    <a:pt x="44" y="1369"/>
                    <a:pt x="459" y="1686"/>
                    <a:pt x="881" y="1686"/>
                  </a:cubicBezTo>
                  <a:cubicBezTo>
                    <a:pt x="1104" y="1686"/>
                    <a:pt x="1329" y="1597"/>
                    <a:pt x="1502" y="1401"/>
                  </a:cubicBezTo>
                  <a:cubicBezTo>
                    <a:pt x="1669" y="1201"/>
                    <a:pt x="1735" y="901"/>
                    <a:pt x="1669" y="634"/>
                  </a:cubicBezTo>
                  <a:cubicBezTo>
                    <a:pt x="1635" y="467"/>
                    <a:pt x="1535" y="300"/>
                    <a:pt x="1402" y="200"/>
                  </a:cubicBezTo>
                  <a:cubicBezTo>
                    <a:pt x="1302" y="100"/>
                    <a:pt x="1202" y="100"/>
                    <a:pt x="1202" y="100"/>
                  </a:cubicBezTo>
                  <a:lnTo>
                    <a:pt x="1202" y="100"/>
                  </a:lnTo>
                  <a:cubicBezTo>
                    <a:pt x="1368" y="267"/>
                    <a:pt x="1502" y="434"/>
                    <a:pt x="1535" y="667"/>
                  </a:cubicBezTo>
                  <a:cubicBezTo>
                    <a:pt x="1569" y="901"/>
                    <a:pt x="1535" y="1101"/>
                    <a:pt x="1368" y="1301"/>
                  </a:cubicBezTo>
                  <a:cubicBezTo>
                    <a:pt x="1261" y="1430"/>
                    <a:pt x="1097" y="1504"/>
                    <a:pt x="923" y="1504"/>
                  </a:cubicBezTo>
                  <a:cubicBezTo>
                    <a:pt x="828" y="1504"/>
                    <a:pt x="729" y="1482"/>
                    <a:pt x="635" y="1434"/>
                  </a:cubicBezTo>
                  <a:cubicBezTo>
                    <a:pt x="368" y="1368"/>
                    <a:pt x="201" y="1134"/>
                    <a:pt x="168" y="867"/>
                  </a:cubicBezTo>
                  <a:cubicBezTo>
                    <a:pt x="168" y="634"/>
                    <a:pt x="268" y="434"/>
                    <a:pt x="434" y="267"/>
                  </a:cubicBezTo>
                  <a:cubicBezTo>
                    <a:pt x="601" y="133"/>
                    <a:pt x="801" y="67"/>
                    <a:pt x="1035" y="67"/>
                  </a:cubicBezTo>
                  <a:cubicBezTo>
                    <a:pt x="1035" y="67"/>
                    <a:pt x="968" y="0"/>
                    <a:pt x="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6"/>
            <p:cNvSpPr/>
            <p:nvPr/>
          </p:nvSpPr>
          <p:spPr>
            <a:xfrm>
              <a:off x="3428562" y="3547612"/>
              <a:ext cx="95913" cy="43679"/>
            </a:xfrm>
            <a:custGeom>
              <a:avLst/>
              <a:gdLst/>
              <a:ahLst/>
              <a:cxnLst/>
              <a:rect l="l" t="t" r="r" b="b"/>
              <a:pathLst>
                <a:path w="6873" h="3130" extrusionOk="0">
                  <a:moveTo>
                    <a:pt x="6866" y="0"/>
                  </a:moveTo>
                  <a:cubicBezTo>
                    <a:pt x="6814" y="0"/>
                    <a:pt x="6547" y="325"/>
                    <a:pt x="6038" y="770"/>
                  </a:cubicBezTo>
                  <a:cubicBezTo>
                    <a:pt x="4671" y="2004"/>
                    <a:pt x="2936" y="2738"/>
                    <a:pt x="1135" y="2972"/>
                  </a:cubicBezTo>
                  <a:cubicBezTo>
                    <a:pt x="434" y="3038"/>
                    <a:pt x="1" y="3038"/>
                    <a:pt x="1" y="3072"/>
                  </a:cubicBezTo>
                  <a:cubicBezTo>
                    <a:pt x="101" y="3105"/>
                    <a:pt x="201" y="3105"/>
                    <a:pt x="301" y="3105"/>
                  </a:cubicBezTo>
                  <a:cubicBezTo>
                    <a:pt x="451" y="3122"/>
                    <a:pt x="593" y="3130"/>
                    <a:pt x="730" y="3130"/>
                  </a:cubicBezTo>
                  <a:cubicBezTo>
                    <a:pt x="868" y="3130"/>
                    <a:pt x="1001" y="3122"/>
                    <a:pt x="1135" y="3105"/>
                  </a:cubicBezTo>
                  <a:cubicBezTo>
                    <a:pt x="2069" y="3038"/>
                    <a:pt x="2970" y="2805"/>
                    <a:pt x="3837" y="2404"/>
                  </a:cubicBezTo>
                  <a:cubicBezTo>
                    <a:pt x="4671" y="2038"/>
                    <a:pt x="5438" y="1504"/>
                    <a:pt x="6138" y="870"/>
                  </a:cubicBezTo>
                  <a:cubicBezTo>
                    <a:pt x="6339" y="670"/>
                    <a:pt x="6505" y="470"/>
                    <a:pt x="6706" y="236"/>
                  </a:cubicBezTo>
                  <a:cubicBezTo>
                    <a:pt x="6772" y="170"/>
                    <a:pt x="6806" y="103"/>
                    <a:pt x="6872" y="3"/>
                  </a:cubicBezTo>
                  <a:cubicBezTo>
                    <a:pt x="6871" y="1"/>
                    <a:pt x="6869" y="0"/>
                    <a:pt x="68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6"/>
            <p:cNvSpPr/>
            <p:nvPr/>
          </p:nvSpPr>
          <p:spPr>
            <a:xfrm>
              <a:off x="3731182" y="3534144"/>
              <a:ext cx="70305" cy="65184"/>
            </a:xfrm>
            <a:custGeom>
              <a:avLst/>
              <a:gdLst/>
              <a:ahLst/>
              <a:cxnLst/>
              <a:rect l="l" t="t" r="r" b="b"/>
              <a:pathLst>
                <a:path w="5038" h="4671" extrusionOk="0">
                  <a:moveTo>
                    <a:pt x="1" y="0"/>
                  </a:moveTo>
                  <a:cubicBezTo>
                    <a:pt x="134" y="334"/>
                    <a:pt x="301" y="634"/>
                    <a:pt x="501" y="901"/>
                  </a:cubicBezTo>
                  <a:cubicBezTo>
                    <a:pt x="1402" y="2302"/>
                    <a:pt x="2636" y="3436"/>
                    <a:pt x="4104" y="4237"/>
                  </a:cubicBezTo>
                  <a:cubicBezTo>
                    <a:pt x="4371" y="4437"/>
                    <a:pt x="4704" y="4570"/>
                    <a:pt x="5038" y="4670"/>
                  </a:cubicBezTo>
                  <a:cubicBezTo>
                    <a:pt x="4738" y="4470"/>
                    <a:pt x="4471" y="4303"/>
                    <a:pt x="4171" y="4137"/>
                  </a:cubicBezTo>
                  <a:cubicBezTo>
                    <a:pt x="3470" y="3703"/>
                    <a:pt x="2803" y="3203"/>
                    <a:pt x="2202" y="2669"/>
                  </a:cubicBezTo>
                  <a:cubicBezTo>
                    <a:pt x="1635" y="2102"/>
                    <a:pt x="1068" y="1468"/>
                    <a:pt x="601" y="834"/>
                  </a:cubicBezTo>
                  <a:cubicBezTo>
                    <a:pt x="401" y="534"/>
                    <a:pt x="201" y="26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6"/>
            <p:cNvSpPr/>
            <p:nvPr/>
          </p:nvSpPr>
          <p:spPr>
            <a:xfrm>
              <a:off x="3519354" y="2614842"/>
              <a:ext cx="207622" cy="356383"/>
            </a:xfrm>
            <a:custGeom>
              <a:avLst/>
              <a:gdLst/>
              <a:ahLst/>
              <a:cxnLst/>
              <a:rect l="l" t="t" r="r" b="b"/>
              <a:pathLst>
                <a:path w="14878" h="25538" extrusionOk="0">
                  <a:moveTo>
                    <a:pt x="6551" y="0"/>
                  </a:moveTo>
                  <a:cubicBezTo>
                    <a:pt x="6381" y="0"/>
                    <a:pt x="6210" y="7"/>
                    <a:pt x="6038" y="19"/>
                  </a:cubicBezTo>
                  <a:lnTo>
                    <a:pt x="5671" y="53"/>
                  </a:lnTo>
                  <a:cubicBezTo>
                    <a:pt x="1768" y="553"/>
                    <a:pt x="0" y="4156"/>
                    <a:pt x="634" y="8058"/>
                  </a:cubicBezTo>
                  <a:lnTo>
                    <a:pt x="2002" y="21868"/>
                  </a:lnTo>
                  <a:lnTo>
                    <a:pt x="2069" y="24704"/>
                  </a:lnTo>
                  <a:lnTo>
                    <a:pt x="11342" y="25538"/>
                  </a:lnTo>
                  <a:lnTo>
                    <a:pt x="11342" y="25538"/>
                  </a:lnTo>
                  <a:lnTo>
                    <a:pt x="11142" y="19533"/>
                  </a:lnTo>
                  <a:cubicBezTo>
                    <a:pt x="11142" y="19533"/>
                    <a:pt x="14878" y="18666"/>
                    <a:pt x="14644" y="14897"/>
                  </a:cubicBezTo>
                  <a:cubicBezTo>
                    <a:pt x="14544" y="13062"/>
                    <a:pt x="14010" y="9326"/>
                    <a:pt x="13510" y="5957"/>
                  </a:cubicBezTo>
                  <a:cubicBezTo>
                    <a:pt x="12970" y="2524"/>
                    <a:pt x="9977" y="0"/>
                    <a:pt x="655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6"/>
            <p:cNvSpPr/>
            <p:nvPr/>
          </p:nvSpPr>
          <p:spPr>
            <a:xfrm>
              <a:off x="3605023" y="2872100"/>
              <a:ext cx="71226" cy="29654"/>
            </a:xfrm>
            <a:custGeom>
              <a:avLst/>
              <a:gdLst/>
              <a:ahLst/>
              <a:cxnLst/>
              <a:rect l="l" t="t" r="r" b="b"/>
              <a:pathLst>
                <a:path w="5104" h="212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02" y="2124"/>
                    <a:pt x="4031" y="2124"/>
                  </a:cubicBezTo>
                  <a:cubicBezTo>
                    <a:pt x="4364" y="2124"/>
                    <a:pt x="4722" y="2097"/>
                    <a:pt x="5104" y="2035"/>
                  </a:cubicBezTo>
                  <a:lnTo>
                    <a:pt x="5070" y="1101"/>
                  </a:lnTo>
                  <a:cubicBezTo>
                    <a:pt x="4881" y="1112"/>
                    <a:pt x="4692" y="1117"/>
                    <a:pt x="4503" y="1117"/>
                  </a:cubicBezTo>
                  <a:cubicBezTo>
                    <a:pt x="2933" y="1117"/>
                    <a:pt x="1400" y="745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6"/>
            <p:cNvSpPr/>
            <p:nvPr/>
          </p:nvSpPr>
          <p:spPr>
            <a:xfrm>
              <a:off x="3684635" y="2740763"/>
              <a:ext cx="15839" cy="14541"/>
            </a:xfrm>
            <a:custGeom>
              <a:avLst/>
              <a:gdLst/>
              <a:ahLst/>
              <a:cxnLst/>
              <a:rect l="l" t="t" r="r" b="b"/>
              <a:pathLst>
                <a:path w="1135" h="1042" extrusionOk="0">
                  <a:moveTo>
                    <a:pt x="593" y="0"/>
                  </a:moveTo>
                  <a:cubicBezTo>
                    <a:pt x="573" y="0"/>
                    <a:pt x="553" y="1"/>
                    <a:pt x="534" y="4"/>
                  </a:cubicBezTo>
                  <a:cubicBezTo>
                    <a:pt x="234" y="37"/>
                    <a:pt x="0" y="304"/>
                    <a:pt x="34" y="571"/>
                  </a:cubicBezTo>
                  <a:cubicBezTo>
                    <a:pt x="64" y="849"/>
                    <a:pt x="296" y="1041"/>
                    <a:pt x="569" y="1041"/>
                  </a:cubicBezTo>
                  <a:cubicBezTo>
                    <a:pt x="590" y="1041"/>
                    <a:pt x="612" y="1040"/>
                    <a:pt x="634" y="1038"/>
                  </a:cubicBezTo>
                  <a:cubicBezTo>
                    <a:pt x="934" y="1004"/>
                    <a:pt x="1134" y="738"/>
                    <a:pt x="1101" y="437"/>
                  </a:cubicBezTo>
                  <a:cubicBezTo>
                    <a:pt x="1070" y="190"/>
                    <a:pt x="839" y="0"/>
                    <a:pt x="5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6"/>
            <p:cNvSpPr/>
            <p:nvPr/>
          </p:nvSpPr>
          <p:spPr>
            <a:xfrm>
              <a:off x="3667872" y="2717999"/>
              <a:ext cx="30729" cy="8987"/>
            </a:xfrm>
            <a:custGeom>
              <a:avLst/>
              <a:gdLst/>
              <a:ahLst/>
              <a:cxnLst/>
              <a:rect l="l" t="t" r="r" b="b"/>
              <a:pathLst>
                <a:path w="2202" h="644" extrusionOk="0">
                  <a:moveTo>
                    <a:pt x="1101" y="0"/>
                  </a:moveTo>
                  <a:cubicBezTo>
                    <a:pt x="801" y="34"/>
                    <a:pt x="501" y="134"/>
                    <a:pt x="267" y="334"/>
                  </a:cubicBezTo>
                  <a:cubicBezTo>
                    <a:pt x="100" y="501"/>
                    <a:pt x="0" y="567"/>
                    <a:pt x="67" y="634"/>
                  </a:cubicBezTo>
                  <a:cubicBezTo>
                    <a:pt x="74" y="641"/>
                    <a:pt x="83" y="644"/>
                    <a:pt x="96" y="644"/>
                  </a:cubicBezTo>
                  <a:cubicBezTo>
                    <a:pt x="215" y="644"/>
                    <a:pt x="590" y="394"/>
                    <a:pt x="1101" y="334"/>
                  </a:cubicBezTo>
                  <a:cubicBezTo>
                    <a:pt x="1137" y="332"/>
                    <a:pt x="1172" y="331"/>
                    <a:pt x="1206" y="331"/>
                  </a:cubicBezTo>
                  <a:cubicBezTo>
                    <a:pt x="1687" y="331"/>
                    <a:pt x="2043" y="511"/>
                    <a:pt x="2143" y="511"/>
                  </a:cubicBezTo>
                  <a:cubicBezTo>
                    <a:pt x="2156" y="511"/>
                    <a:pt x="2165" y="508"/>
                    <a:pt x="2169" y="501"/>
                  </a:cubicBezTo>
                  <a:cubicBezTo>
                    <a:pt x="2202" y="434"/>
                    <a:pt x="2135" y="334"/>
                    <a:pt x="1968" y="234"/>
                  </a:cubicBezTo>
                  <a:cubicBezTo>
                    <a:pt x="1702" y="67"/>
                    <a:pt x="1401" y="0"/>
                    <a:pt x="1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6"/>
            <p:cNvSpPr/>
            <p:nvPr/>
          </p:nvSpPr>
          <p:spPr>
            <a:xfrm>
              <a:off x="3608736" y="2749598"/>
              <a:ext cx="15378" cy="14555"/>
            </a:xfrm>
            <a:custGeom>
              <a:avLst/>
              <a:gdLst/>
              <a:ahLst/>
              <a:cxnLst/>
              <a:rect l="l" t="t" r="r" b="b"/>
              <a:pathLst>
                <a:path w="1102" h="1043" extrusionOk="0">
                  <a:moveTo>
                    <a:pt x="560" y="1"/>
                  </a:moveTo>
                  <a:cubicBezTo>
                    <a:pt x="540" y="1"/>
                    <a:pt x="521" y="2"/>
                    <a:pt x="501" y="4"/>
                  </a:cubicBezTo>
                  <a:cubicBezTo>
                    <a:pt x="201" y="38"/>
                    <a:pt x="1" y="305"/>
                    <a:pt x="1" y="605"/>
                  </a:cubicBezTo>
                  <a:cubicBezTo>
                    <a:pt x="32" y="852"/>
                    <a:pt x="263" y="1042"/>
                    <a:pt x="536" y="1042"/>
                  </a:cubicBezTo>
                  <a:cubicBezTo>
                    <a:pt x="558" y="1042"/>
                    <a:pt x="579" y="1041"/>
                    <a:pt x="601" y="1039"/>
                  </a:cubicBezTo>
                  <a:cubicBezTo>
                    <a:pt x="902" y="1005"/>
                    <a:pt x="1102" y="738"/>
                    <a:pt x="1068" y="471"/>
                  </a:cubicBezTo>
                  <a:cubicBezTo>
                    <a:pt x="1037" y="193"/>
                    <a:pt x="806" y="1"/>
                    <a:pt x="5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6"/>
            <p:cNvSpPr/>
            <p:nvPr/>
          </p:nvSpPr>
          <p:spPr>
            <a:xfrm>
              <a:off x="3588261" y="2724978"/>
              <a:ext cx="31203" cy="8987"/>
            </a:xfrm>
            <a:custGeom>
              <a:avLst/>
              <a:gdLst/>
              <a:ahLst/>
              <a:cxnLst/>
              <a:rect l="l" t="t" r="r" b="b"/>
              <a:pathLst>
                <a:path w="2236" h="644" extrusionOk="0">
                  <a:moveTo>
                    <a:pt x="1101" y="1"/>
                  </a:moveTo>
                  <a:cubicBezTo>
                    <a:pt x="801" y="34"/>
                    <a:pt x="501" y="134"/>
                    <a:pt x="267" y="334"/>
                  </a:cubicBezTo>
                  <a:cubicBezTo>
                    <a:pt x="100" y="501"/>
                    <a:pt x="0" y="568"/>
                    <a:pt x="67" y="634"/>
                  </a:cubicBezTo>
                  <a:cubicBezTo>
                    <a:pt x="74" y="641"/>
                    <a:pt x="83" y="644"/>
                    <a:pt x="96" y="644"/>
                  </a:cubicBezTo>
                  <a:cubicBezTo>
                    <a:pt x="215" y="644"/>
                    <a:pt x="593" y="394"/>
                    <a:pt x="1134" y="334"/>
                  </a:cubicBezTo>
                  <a:cubicBezTo>
                    <a:pt x="1168" y="332"/>
                    <a:pt x="1201" y="331"/>
                    <a:pt x="1234" y="331"/>
                  </a:cubicBezTo>
                  <a:cubicBezTo>
                    <a:pt x="1690" y="331"/>
                    <a:pt x="2045" y="512"/>
                    <a:pt x="2166" y="512"/>
                  </a:cubicBezTo>
                  <a:cubicBezTo>
                    <a:pt x="2182" y="512"/>
                    <a:pt x="2194" y="508"/>
                    <a:pt x="2202" y="501"/>
                  </a:cubicBezTo>
                  <a:cubicBezTo>
                    <a:pt x="2235" y="468"/>
                    <a:pt x="2168" y="334"/>
                    <a:pt x="1935" y="234"/>
                  </a:cubicBezTo>
                  <a:cubicBezTo>
                    <a:pt x="1701" y="67"/>
                    <a:pt x="1401" y="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6"/>
            <p:cNvSpPr/>
            <p:nvPr/>
          </p:nvSpPr>
          <p:spPr>
            <a:xfrm>
              <a:off x="3643196" y="2723108"/>
              <a:ext cx="29808" cy="66789"/>
            </a:xfrm>
            <a:custGeom>
              <a:avLst/>
              <a:gdLst/>
              <a:ahLst/>
              <a:cxnLst/>
              <a:rect l="l" t="t" r="r" b="b"/>
              <a:pathLst>
                <a:path w="2136" h="4786" extrusionOk="0">
                  <a:moveTo>
                    <a:pt x="69" y="0"/>
                  </a:moveTo>
                  <a:cubicBezTo>
                    <a:pt x="68" y="0"/>
                    <a:pt x="68" y="1"/>
                    <a:pt x="67" y="1"/>
                  </a:cubicBezTo>
                  <a:cubicBezTo>
                    <a:pt x="0" y="1"/>
                    <a:pt x="534" y="1302"/>
                    <a:pt x="1268" y="2870"/>
                  </a:cubicBezTo>
                  <a:cubicBezTo>
                    <a:pt x="1435" y="3237"/>
                    <a:pt x="1602" y="3604"/>
                    <a:pt x="1768" y="3971"/>
                  </a:cubicBezTo>
                  <a:cubicBezTo>
                    <a:pt x="1868" y="4071"/>
                    <a:pt x="1902" y="4238"/>
                    <a:pt x="1902" y="4371"/>
                  </a:cubicBezTo>
                  <a:cubicBezTo>
                    <a:pt x="1902" y="4471"/>
                    <a:pt x="1768" y="4504"/>
                    <a:pt x="1602" y="4538"/>
                  </a:cubicBezTo>
                  <a:cubicBezTo>
                    <a:pt x="1301" y="4571"/>
                    <a:pt x="968" y="4671"/>
                    <a:pt x="668" y="4771"/>
                  </a:cubicBezTo>
                  <a:cubicBezTo>
                    <a:pt x="765" y="4781"/>
                    <a:pt x="863" y="4785"/>
                    <a:pt x="961" y="4785"/>
                  </a:cubicBezTo>
                  <a:cubicBezTo>
                    <a:pt x="1196" y="4785"/>
                    <a:pt x="1432" y="4761"/>
                    <a:pt x="1668" y="4738"/>
                  </a:cubicBezTo>
                  <a:cubicBezTo>
                    <a:pt x="1735" y="4705"/>
                    <a:pt x="1802" y="4705"/>
                    <a:pt x="1868" y="4671"/>
                  </a:cubicBezTo>
                  <a:cubicBezTo>
                    <a:pt x="1968" y="4638"/>
                    <a:pt x="2069" y="4538"/>
                    <a:pt x="2102" y="4438"/>
                  </a:cubicBezTo>
                  <a:cubicBezTo>
                    <a:pt x="2135" y="4238"/>
                    <a:pt x="2102" y="4037"/>
                    <a:pt x="2002" y="3871"/>
                  </a:cubicBezTo>
                  <a:lnTo>
                    <a:pt x="1501" y="2770"/>
                  </a:lnTo>
                  <a:cubicBezTo>
                    <a:pt x="777" y="1223"/>
                    <a:pt x="118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6"/>
            <p:cNvSpPr/>
            <p:nvPr/>
          </p:nvSpPr>
          <p:spPr>
            <a:xfrm>
              <a:off x="3627829" y="2797136"/>
              <a:ext cx="28873" cy="21979"/>
            </a:xfrm>
            <a:custGeom>
              <a:avLst/>
              <a:gdLst/>
              <a:ahLst/>
              <a:cxnLst/>
              <a:rect l="l" t="t" r="r" b="b"/>
              <a:pathLst>
                <a:path w="2069" h="1575" extrusionOk="0">
                  <a:moveTo>
                    <a:pt x="101" y="1"/>
                  </a:moveTo>
                  <a:cubicBezTo>
                    <a:pt x="67" y="1"/>
                    <a:pt x="1" y="168"/>
                    <a:pt x="67" y="435"/>
                  </a:cubicBezTo>
                  <a:cubicBezTo>
                    <a:pt x="134" y="768"/>
                    <a:pt x="334" y="1068"/>
                    <a:pt x="601" y="1269"/>
                  </a:cubicBezTo>
                  <a:cubicBezTo>
                    <a:pt x="864" y="1473"/>
                    <a:pt x="1177" y="1575"/>
                    <a:pt x="1498" y="1575"/>
                  </a:cubicBezTo>
                  <a:cubicBezTo>
                    <a:pt x="1543" y="1575"/>
                    <a:pt x="1589" y="1573"/>
                    <a:pt x="1635" y="1569"/>
                  </a:cubicBezTo>
                  <a:cubicBezTo>
                    <a:pt x="1935" y="1535"/>
                    <a:pt x="2069" y="1469"/>
                    <a:pt x="2069" y="1402"/>
                  </a:cubicBezTo>
                  <a:cubicBezTo>
                    <a:pt x="2069" y="1302"/>
                    <a:pt x="1368" y="1435"/>
                    <a:pt x="801" y="1035"/>
                  </a:cubicBezTo>
                  <a:cubicBezTo>
                    <a:pt x="234" y="635"/>
                    <a:pt x="201" y="1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6"/>
            <p:cNvSpPr/>
            <p:nvPr/>
          </p:nvSpPr>
          <p:spPr>
            <a:xfrm>
              <a:off x="3581743" y="2694998"/>
              <a:ext cx="37246" cy="12392"/>
            </a:xfrm>
            <a:custGeom>
              <a:avLst/>
              <a:gdLst/>
              <a:ahLst/>
              <a:cxnLst/>
              <a:rect l="l" t="t" r="r" b="b"/>
              <a:pathLst>
                <a:path w="2669" h="888" extrusionOk="0">
                  <a:moveTo>
                    <a:pt x="1698" y="1"/>
                  </a:moveTo>
                  <a:cubicBezTo>
                    <a:pt x="1541" y="1"/>
                    <a:pt x="1384" y="17"/>
                    <a:pt x="1234" y="47"/>
                  </a:cubicBezTo>
                  <a:cubicBezTo>
                    <a:pt x="901" y="114"/>
                    <a:pt x="567" y="247"/>
                    <a:pt x="267" y="447"/>
                  </a:cubicBezTo>
                  <a:cubicBezTo>
                    <a:pt x="67" y="614"/>
                    <a:pt x="0" y="781"/>
                    <a:pt x="34" y="848"/>
                  </a:cubicBezTo>
                  <a:cubicBezTo>
                    <a:pt x="55" y="876"/>
                    <a:pt x="95" y="887"/>
                    <a:pt x="151" y="887"/>
                  </a:cubicBezTo>
                  <a:cubicBezTo>
                    <a:pt x="364" y="887"/>
                    <a:pt x="807" y="720"/>
                    <a:pt x="1335" y="614"/>
                  </a:cubicBezTo>
                  <a:cubicBezTo>
                    <a:pt x="2035" y="514"/>
                    <a:pt x="2602" y="514"/>
                    <a:pt x="2635" y="381"/>
                  </a:cubicBezTo>
                  <a:cubicBezTo>
                    <a:pt x="2669" y="281"/>
                    <a:pt x="2535" y="180"/>
                    <a:pt x="2269" y="80"/>
                  </a:cubicBezTo>
                  <a:cubicBezTo>
                    <a:pt x="2085" y="25"/>
                    <a:pt x="1891" y="1"/>
                    <a:pt x="16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6"/>
            <p:cNvSpPr/>
            <p:nvPr/>
          </p:nvSpPr>
          <p:spPr>
            <a:xfrm>
              <a:off x="3665542" y="2693784"/>
              <a:ext cx="28873" cy="9796"/>
            </a:xfrm>
            <a:custGeom>
              <a:avLst/>
              <a:gdLst/>
              <a:ahLst/>
              <a:cxnLst/>
              <a:rect l="l" t="t" r="r" b="b"/>
              <a:pathLst>
                <a:path w="2069" h="702" extrusionOk="0">
                  <a:moveTo>
                    <a:pt x="1001" y="1"/>
                  </a:moveTo>
                  <a:cubicBezTo>
                    <a:pt x="734" y="34"/>
                    <a:pt x="434" y="134"/>
                    <a:pt x="234" y="301"/>
                  </a:cubicBezTo>
                  <a:cubicBezTo>
                    <a:pt x="34" y="434"/>
                    <a:pt x="1" y="568"/>
                    <a:pt x="34" y="634"/>
                  </a:cubicBezTo>
                  <a:cubicBezTo>
                    <a:pt x="84" y="685"/>
                    <a:pt x="172" y="702"/>
                    <a:pt x="288" y="702"/>
                  </a:cubicBezTo>
                  <a:cubicBezTo>
                    <a:pt x="479" y="702"/>
                    <a:pt x="744" y="655"/>
                    <a:pt x="1035" y="634"/>
                  </a:cubicBezTo>
                  <a:cubicBezTo>
                    <a:pt x="1109" y="629"/>
                    <a:pt x="1184" y="627"/>
                    <a:pt x="1255" y="627"/>
                  </a:cubicBezTo>
                  <a:cubicBezTo>
                    <a:pt x="1437" y="627"/>
                    <a:pt x="1605" y="639"/>
                    <a:pt x="1736" y="639"/>
                  </a:cubicBezTo>
                  <a:cubicBezTo>
                    <a:pt x="1875" y="639"/>
                    <a:pt x="1973" y="625"/>
                    <a:pt x="2002" y="568"/>
                  </a:cubicBezTo>
                  <a:cubicBezTo>
                    <a:pt x="2069" y="501"/>
                    <a:pt x="2002" y="368"/>
                    <a:pt x="1802" y="234"/>
                  </a:cubicBezTo>
                  <a:cubicBezTo>
                    <a:pt x="1568" y="67"/>
                    <a:pt x="1301" y="1"/>
                    <a:pt x="1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6"/>
            <p:cNvSpPr/>
            <p:nvPr/>
          </p:nvSpPr>
          <p:spPr>
            <a:xfrm>
              <a:off x="3503527" y="2764923"/>
              <a:ext cx="41446" cy="54620"/>
            </a:xfrm>
            <a:custGeom>
              <a:avLst/>
              <a:gdLst/>
              <a:ahLst/>
              <a:cxnLst/>
              <a:rect l="l" t="t" r="r" b="b"/>
              <a:pathLst>
                <a:path w="2970" h="3914" extrusionOk="0">
                  <a:moveTo>
                    <a:pt x="1591" y="0"/>
                  </a:moveTo>
                  <a:cubicBezTo>
                    <a:pt x="1550" y="0"/>
                    <a:pt x="1509" y="2"/>
                    <a:pt x="1468" y="7"/>
                  </a:cubicBezTo>
                  <a:cubicBezTo>
                    <a:pt x="767" y="141"/>
                    <a:pt x="0" y="608"/>
                    <a:pt x="167" y="2042"/>
                  </a:cubicBezTo>
                  <a:cubicBezTo>
                    <a:pt x="328" y="3587"/>
                    <a:pt x="1309" y="3913"/>
                    <a:pt x="2065" y="3913"/>
                  </a:cubicBezTo>
                  <a:cubicBezTo>
                    <a:pt x="2566" y="3913"/>
                    <a:pt x="2969" y="3770"/>
                    <a:pt x="2969" y="3743"/>
                  </a:cubicBezTo>
                  <a:cubicBezTo>
                    <a:pt x="2969" y="3677"/>
                    <a:pt x="2769" y="2009"/>
                    <a:pt x="2635" y="941"/>
                  </a:cubicBezTo>
                  <a:cubicBezTo>
                    <a:pt x="2574" y="385"/>
                    <a:pt x="2110" y="0"/>
                    <a:pt x="159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6"/>
            <p:cNvSpPr/>
            <p:nvPr/>
          </p:nvSpPr>
          <p:spPr>
            <a:xfrm>
              <a:off x="3517484" y="2776661"/>
              <a:ext cx="18169" cy="31371"/>
            </a:xfrm>
            <a:custGeom>
              <a:avLst/>
              <a:gdLst/>
              <a:ahLst/>
              <a:cxnLst/>
              <a:rect l="l" t="t" r="r" b="b"/>
              <a:pathLst>
                <a:path w="1302" h="2248" extrusionOk="0">
                  <a:moveTo>
                    <a:pt x="535" y="0"/>
                  </a:moveTo>
                  <a:cubicBezTo>
                    <a:pt x="335" y="67"/>
                    <a:pt x="168" y="234"/>
                    <a:pt x="134" y="467"/>
                  </a:cubicBezTo>
                  <a:cubicBezTo>
                    <a:pt x="34" y="701"/>
                    <a:pt x="1" y="934"/>
                    <a:pt x="68" y="1201"/>
                  </a:cubicBezTo>
                  <a:cubicBezTo>
                    <a:pt x="68" y="1668"/>
                    <a:pt x="368" y="2068"/>
                    <a:pt x="835" y="2235"/>
                  </a:cubicBezTo>
                  <a:cubicBezTo>
                    <a:pt x="868" y="2243"/>
                    <a:pt x="904" y="2248"/>
                    <a:pt x="940" y="2248"/>
                  </a:cubicBezTo>
                  <a:cubicBezTo>
                    <a:pt x="1048" y="2248"/>
                    <a:pt x="1160" y="2210"/>
                    <a:pt x="1235" y="2135"/>
                  </a:cubicBezTo>
                  <a:cubicBezTo>
                    <a:pt x="1302" y="2068"/>
                    <a:pt x="1302" y="2002"/>
                    <a:pt x="1302" y="2002"/>
                  </a:cubicBezTo>
                  <a:lnTo>
                    <a:pt x="1302" y="2002"/>
                  </a:lnTo>
                  <a:cubicBezTo>
                    <a:pt x="1302" y="2002"/>
                    <a:pt x="1268" y="2035"/>
                    <a:pt x="1202" y="2068"/>
                  </a:cubicBezTo>
                  <a:cubicBezTo>
                    <a:pt x="1124" y="2107"/>
                    <a:pt x="1057" y="2124"/>
                    <a:pt x="995" y="2124"/>
                  </a:cubicBezTo>
                  <a:cubicBezTo>
                    <a:pt x="951" y="2124"/>
                    <a:pt x="910" y="2116"/>
                    <a:pt x="868" y="2102"/>
                  </a:cubicBezTo>
                  <a:cubicBezTo>
                    <a:pt x="501" y="1935"/>
                    <a:pt x="268" y="1568"/>
                    <a:pt x="234" y="1168"/>
                  </a:cubicBezTo>
                  <a:cubicBezTo>
                    <a:pt x="201" y="934"/>
                    <a:pt x="234" y="734"/>
                    <a:pt x="301" y="501"/>
                  </a:cubicBezTo>
                  <a:cubicBezTo>
                    <a:pt x="335" y="334"/>
                    <a:pt x="435" y="200"/>
                    <a:pt x="601" y="134"/>
                  </a:cubicBezTo>
                  <a:cubicBezTo>
                    <a:pt x="626" y="125"/>
                    <a:pt x="651" y="121"/>
                    <a:pt x="676" y="121"/>
                  </a:cubicBezTo>
                  <a:cubicBezTo>
                    <a:pt x="749" y="121"/>
                    <a:pt x="818" y="159"/>
                    <a:pt x="868" y="234"/>
                  </a:cubicBezTo>
                  <a:cubicBezTo>
                    <a:pt x="902" y="300"/>
                    <a:pt x="902" y="367"/>
                    <a:pt x="935" y="367"/>
                  </a:cubicBezTo>
                  <a:cubicBezTo>
                    <a:pt x="935" y="367"/>
                    <a:pt x="968" y="300"/>
                    <a:pt x="935" y="200"/>
                  </a:cubicBezTo>
                  <a:cubicBezTo>
                    <a:pt x="902" y="134"/>
                    <a:pt x="868" y="100"/>
                    <a:pt x="802" y="67"/>
                  </a:cubicBezTo>
                  <a:cubicBezTo>
                    <a:pt x="735" y="0"/>
                    <a:pt x="635" y="0"/>
                    <a:pt x="53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6"/>
            <p:cNvSpPr/>
            <p:nvPr/>
          </p:nvSpPr>
          <p:spPr>
            <a:xfrm>
              <a:off x="3762377" y="3085798"/>
              <a:ext cx="129433" cy="276128"/>
            </a:xfrm>
            <a:custGeom>
              <a:avLst/>
              <a:gdLst/>
              <a:ahLst/>
              <a:cxnLst/>
              <a:rect l="l" t="t" r="r" b="b"/>
              <a:pathLst>
                <a:path w="9275" h="19787" extrusionOk="0">
                  <a:moveTo>
                    <a:pt x="6372" y="0"/>
                  </a:moveTo>
                  <a:lnTo>
                    <a:pt x="1" y="10274"/>
                  </a:lnTo>
                  <a:lnTo>
                    <a:pt x="1168" y="17680"/>
                  </a:lnTo>
                  <a:cubicBezTo>
                    <a:pt x="1935" y="18916"/>
                    <a:pt x="3820" y="19786"/>
                    <a:pt x="5451" y="19786"/>
                  </a:cubicBezTo>
                  <a:cubicBezTo>
                    <a:pt x="6020" y="19786"/>
                    <a:pt x="6557" y="19681"/>
                    <a:pt x="7006" y="19448"/>
                  </a:cubicBezTo>
                  <a:cubicBezTo>
                    <a:pt x="8740" y="18547"/>
                    <a:pt x="9274" y="15578"/>
                    <a:pt x="9041" y="13610"/>
                  </a:cubicBezTo>
                  <a:cubicBezTo>
                    <a:pt x="7973" y="3536"/>
                    <a:pt x="7573" y="3503"/>
                    <a:pt x="637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6"/>
            <p:cNvSpPr/>
            <p:nvPr/>
          </p:nvSpPr>
          <p:spPr>
            <a:xfrm>
              <a:off x="3791715" y="3252935"/>
              <a:ext cx="21895" cy="39576"/>
            </a:xfrm>
            <a:custGeom>
              <a:avLst/>
              <a:gdLst/>
              <a:ahLst/>
              <a:cxnLst/>
              <a:rect l="l" t="t" r="r" b="b"/>
              <a:pathLst>
                <a:path w="1569" h="2836" extrusionOk="0">
                  <a:moveTo>
                    <a:pt x="1568" y="1"/>
                  </a:moveTo>
                  <a:lnTo>
                    <a:pt x="1568" y="1"/>
                  </a:lnTo>
                  <a:cubicBezTo>
                    <a:pt x="1435" y="67"/>
                    <a:pt x="1301" y="201"/>
                    <a:pt x="1201" y="334"/>
                  </a:cubicBezTo>
                  <a:cubicBezTo>
                    <a:pt x="934" y="634"/>
                    <a:pt x="734" y="935"/>
                    <a:pt x="534" y="1268"/>
                  </a:cubicBezTo>
                  <a:cubicBezTo>
                    <a:pt x="334" y="1635"/>
                    <a:pt x="200" y="2002"/>
                    <a:pt x="100" y="2369"/>
                  </a:cubicBezTo>
                  <a:cubicBezTo>
                    <a:pt x="34" y="2502"/>
                    <a:pt x="0" y="2669"/>
                    <a:pt x="0" y="2836"/>
                  </a:cubicBezTo>
                  <a:cubicBezTo>
                    <a:pt x="167" y="2336"/>
                    <a:pt x="401" y="1835"/>
                    <a:pt x="634" y="1335"/>
                  </a:cubicBezTo>
                  <a:cubicBezTo>
                    <a:pt x="934" y="868"/>
                    <a:pt x="1235" y="434"/>
                    <a:pt x="156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6"/>
            <p:cNvSpPr/>
            <p:nvPr/>
          </p:nvSpPr>
          <p:spPr>
            <a:xfrm>
              <a:off x="3322879" y="2917266"/>
              <a:ext cx="553023" cy="616853"/>
            </a:xfrm>
            <a:custGeom>
              <a:avLst/>
              <a:gdLst/>
              <a:ahLst/>
              <a:cxnLst/>
              <a:rect l="l" t="t" r="r" b="b"/>
              <a:pathLst>
                <a:path w="39629" h="44203" extrusionOk="0">
                  <a:moveTo>
                    <a:pt x="16045" y="0"/>
                  </a:moveTo>
                  <a:lnTo>
                    <a:pt x="7806" y="3136"/>
                  </a:lnTo>
                  <a:lnTo>
                    <a:pt x="7639" y="3202"/>
                  </a:lnTo>
                  <a:cubicBezTo>
                    <a:pt x="6939" y="3569"/>
                    <a:pt x="4037" y="5271"/>
                    <a:pt x="3170" y="8640"/>
                  </a:cubicBezTo>
                  <a:cubicBezTo>
                    <a:pt x="1669" y="14510"/>
                    <a:pt x="1" y="19914"/>
                    <a:pt x="1" y="19914"/>
                  </a:cubicBezTo>
                  <a:lnTo>
                    <a:pt x="8440" y="21882"/>
                  </a:lnTo>
                  <a:lnTo>
                    <a:pt x="8440" y="22683"/>
                  </a:lnTo>
                  <a:lnTo>
                    <a:pt x="8407" y="30989"/>
                  </a:lnTo>
                  <a:lnTo>
                    <a:pt x="7473" y="39428"/>
                  </a:lnTo>
                  <a:cubicBezTo>
                    <a:pt x="7373" y="40496"/>
                    <a:pt x="7172" y="42631"/>
                    <a:pt x="6972" y="43865"/>
                  </a:cubicBezTo>
                  <a:cubicBezTo>
                    <a:pt x="6972" y="43865"/>
                    <a:pt x="13990" y="44203"/>
                    <a:pt x="21045" y="44203"/>
                  </a:cubicBezTo>
                  <a:cubicBezTo>
                    <a:pt x="23397" y="44203"/>
                    <a:pt x="25752" y="44165"/>
                    <a:pt x="27854" y="44065"/>
                  </a:cubicBezTo>
                  <a:cubicBezTo>
                    <a:pt x="31990" y="43865"/>
                    <a:pt x="33625" y="42731"/>
                    <a:pt x="33625" y="42731"/>
                  </a:cubicBezTo>
                  <a:cubicBezTo>
                    <a:pt x="34058" y="38828"/>
                    <a:pt x="32857" y="16912"/>
                    <a:pt x="32857" y="16912"/>
                  </a:cubicBezTo>
                  <a:lnTo>
                    <a:pt x="39629" y="16312"/>
                  </a:lnTo>
                  <a:cubicBezTo>
                    <a:pt x="39562" y="16078"/>
                    <a:pt x="35893" y="6838"/>
                    <a:pt x="34759" y="4837"/>
                  </a:cubicBezTo>
                  <a:cubicBezTo>
                    <a:pt x="33925" y="3403"/>
                    <a:pt x="32591" y="2302"/>
                    <a:pt x="31023" y="1768"/>
                  </a:cubicBezTo>
                  <a:lnTo>
                    <a:pt x="25419" y="134"/>
                  </a:lnTo>
                  <a:cubicBezTo>
                    <a:pt x="24585" y="1101"/>
                    <a:pt x="23484" y="1835"/>
                    <a:pt x="22217" y="2168"/>
                  </a:cubicBezTo>
                  <a:cubicBezTo>
                    <a:pt x="21759" y="2303"/>
                    <a:pt x="21301" y="2366"/>
                    <a:pt x="20849" y="2366"/>
                  </a:cubicBezTo>
                  <a:cubicBezTo>
                    <a:pt x="19059" y="2366"/>
                    <a:pt x="17350" y="1385"/>
                    <a:pt x="160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6"/>
            <p:cNvSpPr/>
            <p:nvPr/>
          </p:nvSpPr>
          <p:spPr>
            <a:xfrm>
              <a:off x="3778204" y="3039237"/>
              <a:ext cx="13983" cy="325863"/>
            </a:xfrm>
            <a:custGeom>
              <a:avLst/>
              <a:gdLst/>
              <a:ahLst/>
              <a:cxnLst/>
              <a:rect l="l" t="t" r="r" b="b"/>
              <a:pathLst>
                <a:path w="1002" h="23351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1"/>
                    <a:pt x="168" y="5238"/>
                    <a:pt x="435" y="11676"/>
                  </a:cubicBezTo>
                  <a:cubicBezTo>
                    <a:pt x="701" y="18114"/>
                    <a:pt x="935" y="23351"/>
                    <a:pt x="968" y="23351"/>
                  </a:cubicBezTo>
                  <a:cubicBezTo>
                    <a:pt x="1002" y="23351"/>
                    <a:pt x="835" y="18114"/>
                    <a:pt x="535" y="11676"/>
                  </a:cubicBezTo>
                  <a:cubicBezTo>
                    <a:pt x="268" y="5238"/>
                    <a:pt x="68" y="1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6"/>
            <p:cNvSpPr/>
            <p:nvPr/>
          </p:nvSpPr>
          <p:spPr>
            <a:xfrm>
              <a:off x="3604549" y="3079280"/>
              <a:ext cx="283510" cy="190863"/>
            </a:xfrm>
            <a:custGeom>
              <a:avLst/>
              <a:gdLst/>
              <a:ahLst/>
              <a:cxnLst/>
              <a:rect l="l" t="t" r="r" b="b"/>
              <a:pathLst>
                <a:path w="20316" h="13677" extrusionOk="0">
                  <a:moveTo>
                    <a:pt x="18948" y="0"/>
                  </a:moveTo>
                  <a:lnTo>
                    <a:pt x="3336" y="367"/>
                  </a:lnTo>
                  <a:cubicBezTo>
                    <a:pt x="2703" y="401"/>
                    <a:pt x="2169" y="834"/>
                    <a:pt x="2036" y="1468"/>
                  </a:cubicBezTo>
                  <a:lnTo>
                    <a:pt x="101" y="11842"/>
                  </a:lnTo>
                  <a:cubicBezTo>
                    <a:pt x="1" y="12643"/>
                    <a:pt x="468" y="13377"/>
                    <a:pt x="1202" y="13677"/>
                  </a:cubicBezTo>
                  <a:lnTo>
                    <a:pt x="15979" y="13610"/>
                  </a:lnTo>
                  <a:cubicBezTo>
                    <a:pt x="16846" y="13410"/>
                    <a:pt x="17380" y="12976"/>
                    <a:pt x="17547" y="12376"/>
                  </a:cubicBezTo>
                  <a:lnTo>
                    <a:pt x="20148" y="1501"/>
                  </a:lnTo>
                  <a:cubicBezTo>
                    <a:pt x="20315" y="734"/>
                    <a:pt x="19748" y="0"/>
                    <a:pt x="18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6"/>
            <p:cNvSpPr/>
            <p:nvPr/>
          </p:nvSpPr>
          <p:spPr>
            <a:xfrm>
              <a:off x="3833614" y="3107208"/>
              <a:ext cx="68910" cy="90331"/>
            </a:xfrm>
            <a:custGeom>
              <a:avLst/>
              <a:gdLst/>
              <a:ahLst/>
              <a:cxnLst/>
              <a:rect l="l" t="t" r="r" b="b"/>
              <a:pathLst>
                <a:path w="4938" h="6473" extrusionOk="0">
                  <a:moveTo>
                    <a:pt x="3570" y="1"/>
                  </a:moveTo>
                  <a:cubicBezTo>
                    <a:pt x="3136" y="34"/>
                    <a:pt x="2736" y="101"/>
                    <a:pt x="2335" y="301"/>
                  </a:cubicBezTo>
                  <a:cubicBezTo>
                    <a:pt x="1835" y="501"/>
                    <a:pt x="1401" y="735"/>
                    <a:pt x="934" y="1035"/>
                  </a:cubicBezTo>
                  <a:cubicBezTo>
                    <a:pt x="601" y="1202"/>
                    <a:pt x="367" y="1502"/>
                    <a:pt x="267" y="1869"/>
                  </a:cubicBezTo>
                  <a:cubicBezTo>
                    <a:pt x="213" y="2168"/>
                    <a:pt x="491" y="2489"/>
                    <a:pt x="758" y="2489"/>
                  </a:cubicBezTo>
                  <a:cubicBezTo>
                    <a:pt x="793" y="2489"/>
                    <a:pt x="828" y="2484"/>
                    <a:pt x="861" y="2472"/>
                  </a:cubicBezTo>
                  <a:lnTo>
                    <a:pt x="861" y="2472"/>
                  </a:lnTo>
                  <a:cubicBezTo>
                    <a:pt x="464" y="2686"/>
                    <a:pt x="162" y="3096"/>
                    <a:pt x="67" y="3537"/>
                  </a:cubicBezTo>
                  <a:cubicBezTo>
                    <a:pt x="0" y="4004"/>
                    <a:pt x="267" y="4237"/>
                    <a:pt x="701" y="4371"/>
                  </a:cubicBezTo>
                  <a:cubicBezTo>
                    <a:pt x="367" y="4537"/>
                    <a:pt x="167" y="4938"/>
                    <a:pt x="334" y="5271"/>
                  </a:cubicBezTo>
                  <a:cubicBezTo>
                    <a:pt x="476" y="5507"/>
                    <a:pt x="751" y="5643"/>
                    <a:pt x="1030" y="5643"/>
                  </a:cubicBezTo>
                  <a:cubicBezTo>
                    <a:pt x="1145" y="5643"/>
                    <a:pt x="1261" y="5620"/>
                    <a:pt x="1368" y="5571"/>
                  </a:cubicBezTo>
                  <a:cubicBezTo>
                    <a:pt x="1702" y="5371"/>
                    <a:pt x="2002" y="5104"/>
                    <a:pt x="2202" y="4804"/>
                  </a:cubicBezTo>
                  <a:lnTo>
                    <a:pt x="2202" y="4804"/>
                  </a:lnTo>
                  <a:cubicBezTo>
                    <a:pt x="2002" y="5338"/>
                    <a:pt x="1935" y="5905"/>
                    <a:pt x="2102" y="6472"/>
                  </a:cubicBezTo>
                  <a:cubicBezTo>
                    <a:pt x="3069" y="6105"/>
                    <a:pt x="4037" y="5004"/>
                    <a:pt x="3770" y="3970"/>
                  </a:cubicBezTo>
                  <a:cubicBezTo>
                    <a:pt x="4237" y="3570"/>
                    <a:pt x="4404" y="2870"/>
                    <a:pt x="4170" y="2302"/>
                  </a:cubicBezTo>
                  <a:cubicBezTo>
                    <a:pt x="4604" y="2069"/>
                    <a:pt x="4904" y="1635"/>
                    <a:pt x="4937" y="1135"/>
                  </a:cubicBezTo>
                  <a:lnTo>
                    <a:pt x="4937" y="1135"/>
                  </a:lnTo>
                  <a:lnTo>
                    <a:pt x="4892" y="1239"/>
                  </a:lnTo>
                  <a:lnTo>
                    <a:pt x="4892" y="1239"/>
                  </a:lnTo>
                  <a:cubicBezTo>
                    <a:pt x="4933" y="982"/>
                    <a:pt x="4870" y="709"/>
                    <a:pt x="4704" y="501"/>
                  </a:cubicBezTo>
                  <a:cubicBezTo>
                    <a:pt x="4404" y="168"/>
                    <a:pt x="4003" y="1"/>
                    <a:pt x="3570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6"/>
            <p:cNvSpPr/>
            <p:nvPr/>
          </p:nvSpPr>
          <p:spPr>
            <a:xfrm>
              <a:off x="3862017" y="3162618"/>
              <a:ext cx="24212" cy="34929"/>
            </a:xfrm>
            <a:custGeom>
              <a:avLst/>
              <a:gdLst/>
              <a:ahLst/>
              <a:cxnLst/>
              <a:rect l="l" t="t" r="r" b="b"/>
              <a:pathLst>
                <a:path w="1735" h="2503" extrusionOk="0">
                  <a:moveTo>
                    <a:pt x="1668" y="0"/>
                  </a:moveTo>
                  <a:cubicBezTo>
                    <a:pt x="1635" y="167"/>
                    <a:pt x="1635" y="301"/>
                    <a:pt x="1635" y="467"/>
                  </a:cubicBezTo>
                  <a:cubicBezTo>
                    <a:pt x="1568" y="834"/>
                    <a:pt x="1435" y="1201"/>
                    <a:pt x="1201" y="1468"/>
                  </a:cubicBezTo>
                  <a:cubicBezTo>
                    <a:pt x="968" y="1768"/>
                    <a:pt x="701" y="2035"/>
                    <a:pt x="367" y="2235"/>
                  </a:cubicBezTo>
                  <a:cubicBezTo>
                    <a:pt x="234" y="2302"/>
                    <a:pt x="100" y="2402"/>
                    <a:pt x="0" y="2502"/>
                  </a:cubicBezTo>
                  <a:cubicBezTo>
                    <a:pt x="134" y="2469"/>
                    <a:pt x="267" y="2402"/>
                    <a:pt x="401" y="2302"/>
                  </a:cubicBezTo>
                  <a:cubicBezTo>
                    <a:pt x="734" y="2102"/>
                    <a:pt x="1068" y="1868"/>
                    <a:pt x="1301" y="1568"/>
                  </a:cubicBezTo>
                  <a:cubicBezTo>
                    <a:pt x="1568" y="1268"/>
                    <a:pt x="1701" y="868"/>
                    <a:pt x="1735" y="467"/>
                  </a:cubicBezTo>
                  <a:cubicBezTo>
                    <a:pt x="1735" y="301"/>
                    <a:pt x="1701" y="134"/>
                    <a:pt x="166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6"/>
            <p:cNvSpPr/>
            <p:nvPr/>
          </p:nvSpPr>
          <p:spPr>
            <a:xfrm>
              <a:off x="3843384" y="3153421"/>
              <a:ext cx="42842" cy="14792"/>
            </a:xfrm>
            <a:custGeom>
              <a:avLst/>
              <a:gdLst/>
              <a:ahLst/>
              <a:cxnLst/>
              <a:rect l="l" t="t" r="r" b="b"/>
              <a:pathLst>
                <a:path w="3070" h="1060" extrusionOk="0">
                  <a:moveTo>
                    <a:pt x="1881" y="1"/>
                  </a:moveTo>
                  <a:cubicBezTo>
                    <a:pt x="1761" y="1"/>
                    <a:pt x="1635" y="9"/>
                    <a:pt x="1502" y="26"/>
                  </a:cubicBezTo>
                  <a:cubicBezTo>
                    <a:pt x="1102" y="159"/>
                    <a:pt x="701" y="392"/>
                    <a:pt x="368" y="693"/>
                  </a:cubicBezTo>
                  <a:cubicBezTo>
                    <a:pt x="234" y="793"/>
                    <a:pt x="134" y="926"/>
                    <a:pt x="1" y="1060"/>
                  </a:cubicBezTo>
                  <a:cubicBezTo>
                    <a:pt x="168" y="960"/>
                    <a:pt x="301" y="859"/>
                    <a:pt x="435" y="726"/>
                  </a:cubicBezTo>
                  <a:cubicBezTo>
                    <a:pt x="768" y="459"/>
                    <a:pt x="1135" y="259"/>
                    <a:pt x="1535" y="126"/>
                  </a:cubicBezTo>
                  <a:cubicBezTo>
                    <a:pt x="1652" y="109"/>
                    <a:pt x="1769" y="101"/>
                    <a:pt x="1886" y="101"/>
                  </a:cubicBezTo>
                  <a:cubicBezTo>
                    <a:pt x="2002" y="101"/>
                    <a:pt x="2119" y="109"/>
                    <a:pt x="2236" y="126"/>
                  </a:cubicBezTo>
                  <a:cubicBezTo>
                    <a:pt x="2403" y="159"/>
                    <a:pt x="2569" y="259"/>
                    <a:pt x="2736" y="359"/>
                  </a:cubicBezTo>
                  <a:cubicBezTo>
                    <a:pt x="2870" y="493"/>
                    <a:pt x="2970" y="626"/>
                    <a:pt x="3070" y="793"/>
                  </a:cubicBezTo>
                  <a:cubicBezTo>
                    <a:pt x="3070" y="726"/>
                    <a:pt x="3036" y="693"/>
                    <a:pt x="3036" y="626"/>
                  </a:cubicBezTo>
                  <a:cubicBezTo>
                    <a:pt x="2970" y="526"/>
                    <a:pt x="2870" y="392"/>
                    <a:pt x="2770" y="326"/>
                  </a:cubicBezTo>
                  <a:cubicBezTo>
                    <a:pt x="2636" y="192"/>
                    <a:pt x="2436" y="92"/>
                    <a:pt x="2236" y="26"/>
                  </a:cubicBezTo>
                  <a:cubicBezTo>
                    <a:pt x="2119" y="9"/>
                    <a:pt x="2002" y="1"/>
                    <a:pt x="188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6"/>
            <p:cNvSpPr/>
            <p:nvPr/>
          </p:nvSpPr>
          <p:spPr>
            <a:xfrm>
              <a:off x="3844319" y="3130266"/>
              <a:ext cx="47503" cy="11876"/>
            </a:xfrm>
            <a:custGeom>
              <a:avLst/>
              <a:gdLst/>
              <a:ahLst/>
              <a:cxnLst/>
              <a:rect l="l" t="t" r="r" b="b"/>
              <a:pathLst>
                <a:path w="3404" h="851" extrusionOk="0">
                  <a:moveTo>
                    <a:pt x="2136" y="0"/>
                  </a:moveTo>
                  <a:cubicBezTo>
                    <a:pt x="2010" y="0"/>
                    <a:pt x="1885" y="17"/>
                    <a:pt x="1769" y="50"/>
                  </a:cubicBezTo>
                  <a:cubicBezTo>
                    <a:pt x="1502" y="83"/>
                    <a:pt x="1268" y="183"/>
                    <a:pt x="1035" y="250"/>
                  </a:cubicBezTo>
                  <a:cubicBezTo>
                    <a:pt x="835" y="350"/>
                    <a:pt x="668" y="450"/>
                    <a:pt x="501" y="550"/>
                  </a:cubicBezTo>
                  <a:cubicBezTo>
                    <a:pt x="334" y="617"/>
                    <a:pt x="167" y="717"/>
                    <a:pt x="1" y="851"/>
                  </a:cubicBezTo>
                  <a:cubicBezTo>
                    <a:pt x="201" y="784"/>
                    <a:pt x="368" y="717"/>
                    <a:pt x="534" y="617"/>
                  </a:cubicBezTo>
                  <a:cubicBezTo>
                    <a:pt x="701" y="517"/>
                    <a:pt x="868" y="417"/>
                    <a:pt x="1068" y="350"/>
                  </a:cubicBezTo>
                  <a:cubicBezTo>
                    <a:pt x="1302" y="284"/>
                    <a:pt x="1535" y="217"/>
                    <a:pt x="1769" y="150"/>
                  </a:cubicBezTo>
                  <a:cubicBezTo>
                    <a:pt x="1903" y="131"/>
                    <a:pt x="2049" y="112"/>
                    <a:pt x="2194" y="112"/>
                  </a:cubicBezTo>
                  <a:cubicBezTo>
                    <a:pt x="2299" y="112"/>
                    <a:pt x="2404" y="122"/>
                    <a:pt x="2502" y="150"/>
                  </a:cubicBezTo>
                  <a:cubicBezTo>
                    <a:pt x="2703" y="150"/>
                    <a:pt x="2869" y="250"/>
                    <a:pt x="3036" y="350"/>
                  </a:cubicBezTo>
                  <a:cubicBezTo>
                    <a:pt x="3170" y="450"/>
                    <a:pt x="3303" y="617"/>
                    <a:pt x="3403" y="784"/>
                  </a:cubicBezTo>
                  <a:cubicBezTo>
                    <a:pt x="3403" y="717"/>
                    <a:pt x="3370" y="684"/>
                    <a:pt x="3336" y="617"/>
                  </a:cubicBezTo>
                  <a:cubicBezTo>
                    <a:pt x="3270" y="484"/>
                    <a:pt x="3203" y="384"/>
                    <a:pt x="3070" y="317"/>
                  </a:cubicBezTo>
                  <a:cubicBezTo>
                    <a:pt x="2903" y="183"/>
                    <a:pt x="2736" y="83"/>
                    <a:pt x="2502" y="50"/>
                  </a:cubicBezTo>
                  <a:cubicBezTo>
                    <a:pt x="2386" y="17"/>
                    <a:pt x="2261" y="0"/>
                    <a:pt x="213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6"/>
            <p:cNvSpPr/>
            <p:nvPr/>
          </p:nvSpPr>
          <p:spPr>
            <a:xfrm>
              <a:off x="3494678" y="2570821"/>
              <a:ext cx="247199" cy="224703"/>
            </a:xfrm>
            <a:custGeom>
              <a:avLst/>
              <a:gdLst/>
              <a:ahLst/>
              <a:cxnLst/>
              <a:rect l="l" t="t" r="r" b="b"/>
              <a:pathLst>
                <a:path w="17714" h="16102" extrusionOk="0">
                  <a:moveTo>
                    <a:pt x="12646" y="1"/>
                  </a:moveTo>
                  <a:cubicBezTo>
                    <a:pt x="11243" y="1"/>
                    <a:pt x="9986" y="823"/>
                    <a:pt x="9441" y="2139"/>
                  </a:cubicBezTo>
                  <a:cubicBezTo>
                    <a:pt x="8804" y="1693"/>
                    <a:pt x="7775" y="1423"/>
                    <a:pt x="6828" y="1423"/>
                  </a:cubicBezTo>
                  <a:cubicBezTo>
                    <a:pt x="6286" y="1423"/>
                    <a:pt x="5771" y="1511"/>
                    <a:pt x="5371" y="1706"/>
                  </a:cubicBezTo>
                  <a:cubicBezTo>
                    <a:pt x="4270" y="2239"/>
                    <a:pt x="3503" y="3273"/>
                    <a:pt x="3370" y="4508"/>
                  </a:cubicBezTo>
                  <a:cubicBezTo>
                    <a:pt x="3136" y="4433"/>
                    <a:pt x="2896" y="4396"/>
                    <a:pt x="2658" y="4396"/>
                  </a:cubicBezTo>
                  <a:cubicBezTo>
                    <a:pt x="2150" y="4396"/>
                    <a:pt x="1655" y="4567"/>
                    <a:pt x="1268" y="4908"/>
                  </a:cubicBezTo>
                  <a:cubicBezTo>
                    <a:pt x="1235" y="4975"/>
                    <a:pt x="1168" y="5008"/>
                    <a:pt x="1135" y="5041"/>
                  </a:cubicBezTo>
                  <a:cubicBezTo>
                    <a:pt x="334" y="5775"/>
                    <a:pt x="0" y="6909"/>
                    <a:pt x="234" y="7977"/>
                  </a:cubicBezTo>
                  <a:cubicBezTo>
                    <a:pt x="301" y="8377"/>
                    <a:pt x="434" y="8811"/>
                    <a:pt x="534" y="9144"/>
                  </a:cubicBezTo>
                  <a:cubicBezTo>
                    <a:pt x="734" y="10112"/>
                    <a:pt x="1201" y="12213"/>
                    <a:pt x="1201" y="12213"/>
                  </a:cubicBezTo>
                  <a:cubicBezTo>
                    <a:pt x="1420" y="12901"/>
                    <a:pt x="1375" y="14030"/>
                    <a:pt x="1892" y="14030"/>
                  </a:cubicBezTo>
                  <a:cubicBezTo>
                    <a:pt x="1926" y="14030"/>
                    <a:pt x="1962" y="14025"/>
                    <a:pt x="2002" y="14014"/>
                  </a:cubicBezTo>
                  <a:cubicBezTo>
                    <a:pt x="2081" y="13995"/>
                    <a:pt x="2154" y="13985"/>
                    <a:pt x="2221" y="13985"/>
                  </a:cubicBezTo>
                  <a:cubicBezTo>
                    <a:pt x="3245" y="13985"/>
                    <a:pt x="3063" y="16101"/>
                    <a:pt x="3552" y="16101"/>
                  </a:cubicBezTo>
                  <a:cubicBezTo>
                    <a:pt x="3578" y="16101"/>
                    <a:pt x="3606" y="16095"/>
                    <a:pt x="3636" y="16083"/>
                  </a:cubicBezTo>
                  <a:cubicBezTo>
                    <a:pt x="4270" y="15816"/>
                    <a:pt x="4804" y="15082"/>
                    <a:pt x="4837" y="13414"/>
                  </a:cubicBezTo>
                  <a:cubicBezTo>
                    <a:pt x="4904" y="11346"/>
                    <a:pt x="4037" y="9811"/>
                    <a:pt x="4871" y="7410"/>
                  </a:cubicBezTo>
                  <a:cubicBezTo>
                    <a:pt x="5404" y="6442"/>
                    <a:pt x="6405" y="5808"/>
                    <a:pt x="7506" y="5775"/>
                  </a:cubicBezTo>
                  <a:cubicBezTo>
                    <a:pt x="7537" y="5774"/>
                    <a:pt x="7569" y="5774"/>
                    <a:pt x="7601" y="5774"/>
                  </a:cubicBezTo>
                  <a:cubicBezTo>
                    <a:pt x="8697" y="5774"/>
                    <a:pt x="9691" y="6335"/>
                    <a:pt x="10274" y="7243"/>
                  </a:cubicBezTo>
                  <a:cubicBezTo>
                    <a:pt x="10408" y="6509"/>
                    <a:pt x="10775" y="5408"/>
                    <a:pt x="11409" y="5075"/>
                  </a:cubicBezTo>
                  <a:cubicBezTo>
                    <a:pt x="11691" y="4905"/>
                    <a:pt x="12004" y="4825"/>
                    <a:pt x="12317" y="4825"/>
                  </a:cubicBezTo>
                  <a:cubicBezTo>
                    <a:pt x="12741" y="4825"/>
                    <a:pt x="13164" y="4972"/>
                    <a:pt x="13510" y="5241"/>
                  </a:cubicBezTo>
                  <a:cubicBezTo>
                    <a:pt x="14077" y="5742"/>
                    <a:pt x="14211" y="6609"/>
                    <a:pt x="13777" y="7243"/>
                  </a:cubicBezTo>
                  <a:cubicBezTo>
                    <a:pt x="13845" y="7265"/>
                    <a:pt x="13916" y="7276"/>
                    <a:pt x="13987" y="7276"/>
                  </a:cubicBezTo>
                  <a:cubicBezTo>
                    <a:pt x="14232" y="7276"/>
                    <a:pt x="14482" y="7149"/>
                    <a:pt x="14611" y="6943"/>
                  </a:cubicBezTo>
                  <a:lnTo>
                    <a:pt x="14611" y="6943"/>
                  </a:lnTo>
                  <a:cubicBezTo>
                    <a:pt x="14644" y="7276"/>
                    <a:pt x="14511" y="7610"/>
                    <a:pt x="14277" y="7877"/>
                  </a:cubicBezTo>
                  <a:cubicBezTo>
                    <a:pt x="14544" y="7810"/>
                    <a:pt x="14778" y="7643"/>
                    <a:pt x="14944" y="7410"/>
                  </a:cubicBezTo>
                  <a:lnTo>
                    <a:pt x="14944" y="7410"/>
                  </a:lnTo>
                  <a:cubicBezTo>
                    <a:pt x="14878" y="7710"/>
                    <a:pt x="14811" y="8010"/>
                    <a:pt x="14744" y="8310"/>
                  </a:cubicBezTo>
                  <a:cubicBezTo>
                    <a:pt x="14761" y="8311"/>
                    <a:pt x="14778" y="8311"/>
                    <a:pt x="14795" y="8311"/>
                  </a:cubicBezTo>
                  <a:cubicBezTo>
                    <a:pt x="15879" y="8311"/>
                    <a:pt x="16950" y="7262"/>
                    <a:pt x="17246" y="6342"/>
                  </a:cubicBezTo>
                  <a:cubicBezTo>
                    <a:pt x="17713" y="4908"/>
                    <a:pt x="17346" y="3440"/>
                    <a:pt x="16546" y="2173"/>
                  </a:cubicBezTo>
                  <a:cubicBezTo>
                    <a:pt x="15745" y="838"/>
                    <a:pt x="14344" y="38"/>
                    <a:pt x="12810" y="4"/>
                  </a:cubicBezTo>
                  <a:cubicBezTo>
                    <a:pt x="12755" y="2"/>
                    <a:pt x="12700" y="1"/>
                    <a:pt x="12646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6"/>
            <p:cNvSpPr/>
            <p:nvPr/>
          </p:nvSpPr>
          <p:spPr>
            <a:xfrm>
              <a:off x="3638074" y="2613446"/>
              <a:ext cx="73557" cy="59853"/>
            </a:xfrm>
            <a:custGeom>
              <a:avLst/>
              <a:gdLst/>
              <a:ahLst/>
              <a:cxnLst/>
              <a:rect l="l" t="t" r="r" b="b"/>
              <a:pathLst>
                <a:path w="5271" h="4289" extrusionOk="0">
                  <a:moveTo>
                    <a:pt x="3016" y="0"/>
                  </a:moveTo>
                  <a:cubicBezTo>
                    <a:pt x="2923" y="0"/>
                    <a:pt x="2829" y="6"/>
                    <a:pt x="2736" y="19"/>
                  </a:cubicBezTo>
                  <a:cubicBezTo>
                    <a:pt x="2369" y="86"/>
                    <a:pt x="2002" y="219"/>
                    <a:pt x="1668" y="453"/>
                  </a:cubicBezTo>
                  <a:cubicBezTo>
                    <a:pt x="1401" y="620"/>
                    <a:pt x="1135" y="853"/>
                    <a:pt x="901" y="1153"/>
                  </a:cubicBezTo>
                  <a:cubicBezTo>
                    <a:pt x="534" y="1587"/>
                    <a:pt x="267" y="2121"/>
                    <a:pt x="134" y="2688"/>
                  </a:cubicBezTo>
                  <a:cubicBezTo>
                    <a:pt x="34" y="3088"/>
                    <a:pt x="0" y="3488"/>
                    <a:pt x="0" y="3889"/>
                  </a:cubicBezTo>
                  <a:cubicBezTo>
                    <a:pt x="0" y="3989"/>
                    <a:pt x="0" y="4089"/>
                    <a:pt x="34" y="4189"/>
                  </a:cubicBezTo>
                  <a:cubicBezTo>
                    <a:pt x="34" y="4222"/>
                    <a:pt x="34" y="4256"/>
                    <a:pt x="67" y="4289"/>
                  </a:cubicBezTo>
                  <a:cubicBezTo>
                    <a:pt x="0" y="3755"/>
                    <a:pt x="67" y="3221"/>
                    <a:pt x="201" y="2721"/>
                  </a:cubicBezTo>
                  <a:cubicBezTo>
                    <a:pt x="367" y="2154"/>
                    <a:pt x="634" y="1654"/>
                    <a:pt x="1001" y="1220"/>
                  </a:cubicBezTo>
                  <a:cubicBezTo>
                    <a:pt x="1435" y="653"/>
                    <a:pt x="2035" y="286"/>
                    <a:pt x="2736" y="153"/>
                  </a:cubicBezTo>
                  <a:cubicBezTo>
                    <a:pt x="2833" y="139"/>
                    <a:pt x="2930" y="132"/>
                    <a:pt x="3027" y="132"/>
                  </a:cubicBezTo>
                  <a:cubicBezTo>
                    <a:pt x="3626" y="132"/>
                    <a:pt x="4202" y="394"/>
                    <a:pt x="4604" y="853"/>
                  </a:cubicBezTo>
                  <a:cubicBezTo>
                    <a:pt x="5004" y="1253"/>
                    <a:pt x="5204" y="1854"/>
                    <a:pt x="5137" y="2421"/>
                  </a:cubicBezTo>
                  <a:cubicBezTo>
                    <a:pt x="5104" y="2788"/>
                    <a:pt x="4971" y="3155"/>
                    <a:pt x="4737" y="3488"/>
                  </a:cubicBezTo>
                  <a:cubicBezTo>
                    <a:pt x="4604" y="3722"/>
                    <a:pt x="4470" y="3822"/>
                    <a:pt x="4504" y="3822"/>
                  </a:cubicBezTo>
                  <a:cubicBezTo>
                    <a:pt x="4504" y="3789"/>
                    <a:pt x="4537" y="3789"/>
                    <a:pt x="4570" y="3755"/>
                  </a:cubicBezTo>
                  <a:cubicBezTo>
                    <a:pt x="4670" y="3688"/>
                    <a:pt x="4737" y="3588"/>
                    <a:pt x="4804" y="3522"/>
                  </a:cubicBezTo>
                  <a:cubicBezTo>
                    <a:pt x="5037" y="3188"/>
                    <a:pt x="5171" y="2821"/>
                    <a:pt x="5204" y="2421"/>
                  </a:cubicBezTo>
                  <a:cubicBezTo>
                    <a:pt x="5271" y="1820"/>
                    <a:pt x="5104" y="1220"/>
                    <a:pt x="4704" y="786"/>
                  </a:cubicBezTo>
                  <a:cubicBezTo>
                    <a:pt x="4267" y="292"/>
                    <a:pt x="3653" y="0"/>
                    <a:pt x="3016" y="0"/>
                  </a:cubicBezTo>
                  <a:close/>
                </a:path>
              </a:pathLst>
            </a:custGeom>
            <a:solidFill>
              <a:srgbClr val="804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6"/>
            <p:cNvSpPr/>
            <p:nvPr/>
          </p:nvSpPr>
          <p:spPr>
            <a:xfrm>
              <a:off x="3630621" y="2602532"/>
              <a:ext cx="92187" cy="80548"/>
            </a:xfrm>
            <a:custGeom>
              <a:avLst/>
              <a:gdLst/>
              <a:ahLst/>
              <a:cxnLst/>
              <a:rect l="l" t="t" r="r" b="b"/>
              <a:pathLst>
                <a:path w="6606" h="5772" extrusionOk="0">
                  <a:moveTo>
                    <a:pt x="388" y="4724"/>
                  </a:moveTo>
                  <a:cubicBezTo>
                    <a:pt x="412" y="4773"/>
                    <a:pt x="438" y="4822"/>
                    <a:pt x="468" y="4871"/>
                  </a:cubicBezTo>
                  <a:cubicBezTo>
                    <a:pt x="468" y="4871"/>
                    <a:pt x="434" y="4804"/>
                    <a:pt x="401" y="4737"/>
                  </a:cubicBezTo>
                  <a:cubicBezTo>
                    <a:pt x="396" y="4733"/>
                    <a:pt x="392" y="4728"/>
                    <a:pt x="388" y="4724"/>
                  </a:cubicBezTo>
                  <a:close/>
                  <a:moveTo>
                    <a:pt x="4070" y="1"/>
                  </a:moveTo>
                  <a:cubicBezTo>
                    <a:pt x="3570" y="1"/>
                    <a:pt x="3070" y="67"/>
                    <a:pt x="2603" y="234"/>
                  </a:cubicBezTo>
                  <a:cubicBezTo>
                    <a:pt x="2202" y="401"/>
                    <a:pt x="1769" y="634"/>
                    <a:pt x="1435" y="935"/>
                  </a:cubicBezTo>
                  <a:cubicBezTo>
                    <a:pt x="801" y="1402"/>
                    <a:pt x="334" y="2069"/>
                    <a:pt x="134" y="2803"/>
                  </a:cubicBezTo>
                  <a:cubicBezTo>
                    <a:pt x="1" y="3336"/>
                    <a:pt x="1" y="3870"/>
                    <a:pt x="201" y="4370"/>
                  </a:cubicBezTo>
                  <a:cubicBezTo>
                    <a:pt x="233" y="4498"/>
                    <a:pt x="295" y="4625"/>
                    <a:pt x="388" y="4724"/>
                  </a:cubicBezTo>
                  <a:lnTo>
                    <a:pt x="388" y="4724"/>
                  </a:lnTo>
                  <a:cubicBezTo>
                    <a:pt x="329" y="4604"/>
                    <a:pt x="281" y="4479"/>
                    <a:pt x="234" y="4337"/>
                  </a:cubicBezTo>
                  <a:cubicBezTo>
                    <a:pt x="67" y="3870"/>
                    <a:pt x="67" y="3336"/>
                    <a:pt x="201" y="2836"/>
                  </a:cubicBezTo>
                  <a:cubicBezTo>
                    <a:pt x="401" y="2102"/>
                    <a:pt x="868" y="1468"/>
                    <a:pt x="1502" y="1001"/>
                  </a:cubicBezTo>
                  <a:cubicBezTo>
                    <a:pt x="2167" y="431"/>
                    <a:pt x="3043" y="132"/>
                    <a:pt x="3930" y="132"/>
                  </a:cubicBezTo>
                  <a:cubicBezTo>
                    <a:pt x="3977" y="132"/>
                    <a:pt x="4023" y="132"/>
                    <a:pt x="4070" y="134"/>
                  </a:cubicBezTo>
                  <a:cubicBezTo>
                    <a:pt x="4537" y="167"/>
                    <a:pt x="5004" y="301"/>
                    <a:pt x="5405" y="568"/>
                  </a:cubicBezTo>
                  <a:cubicBezTo>
                    <a:pt x="5772" y="801"/>
                    <a:pt x="6072" y="1168"/>
                    <a:pt x="6239" y="1568"/>
                  </a:cubicBezTo>
                  <a:cubicBezTo>
                    <a:pt x="6405" y="1935"/>
                    <a:pt x="6472" y="2336"/>
                    <a:pt x="6472" y="2736"/>
                  </a:cubicBezTo>
                  <a:cubicBezTo>
                    <a:pt x="6472" y="3103"/>
                    <a:pt x="6405" y="3470"/>
                    <a:pt x="6305" y="3803"/>
                  </a:cubicBezTo>
                  <a:cubicBezTo>
                    <a:pt x="6172" y="4304"/>
                    <a:pt x="5972" y="4771"/>
                    <a:pt x="5738" y="5238"/>
                  </a:cubicBezTo>
                  <a:lnTo>
                    <a:pt x="5571" y="5605"/>
                  </a:lnTo>
                  <a:cubicBezTo>
                    <a:pt x="5538" y="5671"/>
                    <a:pt x="5538" y="5705"/>
                    <a:pt x="5538" y="5771"/>
                  </a:cubicBezTo>
                  <a:cubicBezTo>
                    <a:pt x="5571" y="5705"/>
                    <a:pt x="5571" y="5671"/>
                    <a:pt x="5605" y="5638"/>
                  </a:cubicBezTo>
                  <a:cubicBezTo>
                    <a:pt x="5638" y="5538"/>
                    <a:pt x="5738" y="5404"/>
                    <a:pt x="5805" y="5271"/>
                  </a:cubicBezTo>
                  <a:cubicBezTo>
                    <a:pt x="6038" y="4804"/>
                    <a:pt x="6272" y="4304"/>
                    <a:pt x="6405" y="3837"/>
                  </a:cubicBezTo>
                  <a:cubicBezTo>
                    <a:pt x="6505" y="3470"/>
                    <a:pt x="6572" y="3103"/>
                    <a:pt x="6572" y="2769"/>
                  </a:cubicBezTo>
                  <a:cubicBezTo>
                    <a:pt x="6605" y="2336"/>
                    <a:pt x="6505" y="1935"/>
                    <a:pt x="6372" y="1535"/>
                  </a:cubicBezTo>
                  <a:cubicBezTo>
                    <a:pt x="6172" y="1101"/>
                    <a:pt x="5872" y="734"/>
                    <a:pt x="5471" y="468"/>
                  </a:cubicBezTo>
                  <a:cubicBezTo>
                    <a:pt x="5038" y="201"/>
                    <a:pt x="4571" y="34"/>
                    <a:pt x="4070" y="1"/>
                  </a:cubicBezTo>
                  <a:close/>
                </a:path>
              </a:pathLst>
            </a:custGeom>
            <a:solidFill>
              <a:srgbClr val="804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6"/>
            <p:cNvSpPr/>
            <p:nvPr/>
          </p:nvSpPr>
          <p:spPr>
            <a:xfrm>
              <a:off x="3501196" y="2650489"/>
              <a:ext cx="23291" cy="67514"/>
            </a:xfrm>
            <a:custGeom>
              <a:avLst/>
              <a:gdLst/>
              <a:ahLst/>
              <a:cxnLst/>
              <a:rect l="l" t="t" r="r" b="b"/>
              <a:pathLst>
                <a:path w="1669" h="4838" extrusionOk="0">
                  <a:moveTo>
                    <a:pt x="668" y="0"/>
                  </a:moveTo>
                  <a:lnTo>
                    <a:pt x="668" y="0"/>
                  </a:lnTo>
                  <a:cubicBezTo>
                    <a:pt x="601" y="34"/>
                    <a:pt x="568" y="100"/>
                    <a:pt x="534" y="167"/>
                  </a:cubicBezTo>
                  <a:cubicBezTo>
                    <a:pt x="434" y="334"/>
                    <a:pt x="367" y="501"/>
                    <a:pt x="301" y="701"/>
                  </a:cubicBezTo>
                  <a:cubicBezTo>
                    <a:pt x="101" y="1301"/>
                    <a:pt x="34" y="1968"/>
                    <a:pt x="167" y="2602"/>
                  </a:cubicBezTo>
                  <a:cubicBezTo>
                    <a:pt x="301" y="3236"/>
                    <a:pt x="601" y="3836"/>
                    <a:pt x="1035" y="4337"/>
                  </a:cubicBezTo>
                  <a:cubicBezTo>
                    <a:pt x="1168" y="4470"/>
                    <a:pt x="1301" y="4604"/>
                    <a:pt x="1468" y="4737"/>
                  </a:cubicBezTo>
                  <a:cubicBezTo>
                    <a:pt x="1535" y="4770"/>
                    <a:pt x="1602" y="4804"/>
                    <a:pt x="1668" y="4837"/>
                  </a:cubicBezTo>
                  <a:cubicBezTo>
                    <a:pt x="1668" y="4837"/>
                    <a:pt x="1435" y="4637"/>
                    <a:pt x="1101" y="4270"/>
                  </a:cubicBezTo>
                  <a:cubicBezTo>
                    <a:pt x="267" y="3303"/>
                    <a:pt x="0" y="1968"/>
                    <a:pt x="367" y="734"/>
                  </a:cubicBezTo>
                  <a:cubicBezTo>
                    <a:pt x="501" y="267"/>
                    <a:pt x="668" y="0"/>
                    <a:pt x="668" y="0"/>
                  </a:cubicBezTo>
                  <a:close/>
                </a:path>
              </a:pathLst>
            </a:custGeom>
            <a:solidFill>
              <a:srgbClr val="804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6"/>
            <p:cNvSpPr/>
            <p:nvPr/>
          </p:nvSpPr>
          <p:spPr>
            <a:xfrm>
              <a:off x="3522606" y="2657942"/>
              <a:ext cx="34469" cy="64249"/>
            </a:xfrm>
            <a:custGeom>
              <a:avLst/>
              <a:gdLst/>
              <a:ahLst/>
              <a:cxnLst/>
              <a:rect l="l" t="t" r="r" b="b"/>
              <a:pathLst>
                <a:path w="2470" h="4604" extrusionOk="0">
                  <a:moveTo>
                    <a:pt x="535" y="0"/>
                  </a:moveTo>
                  <a:cubicBezTo>
                    <a:pt x="529" y="11"/>
                    <a:pt x="524" y="22"/>
                    <a:pt x="518" y="33"/>
                  </a:cubicBezTo>
                  <a:lnTo>
                    <a:pt x="518" y="33"/>
                  </a:lnTo>
                  <a:cubicBezTo>
                    <a:pt x="527" y="25"/>
                    <a:pt x="535" y="16"/>
                    <a:pt x="535" y="0"/>
                  </a:cubicBezTo>
                  <a:close/>
                  <a:moveTo>
                    <a:pt x="518" y="33"/>
                  </a:moveTo>
                  <a:lnTo>
                    <a:pt x="518" y="33"/>
                  </a:lnTo>
                  <a:cubicBezTo>
                    <a:pt x="510" y="41"/>
                    <a:pt x="501" y="50"/>
                    <a:pt x="501" y="67"/>
                  </a:cubicBezTo>
                  <a:cubicBezTo>
                    <a:pt x="468" y="134"/>
                    <a:pt x="401" y="200"/>
                    <a:pt x="368" y="267"/>
                  </a:cubicBezTo>
                  <a:cubicBezTo>
                    <a:pt x="268" y="500"/>
                    <a:pt x="168" y="767"/>
                    <a:pt x="101" y="1068"/>
                  </a:cubicBezTo>
                  <a:cubicBezTo>
                    <a:pt x="1" y="1468"/>
                    <a:pt x="1" y="1901"/>
                    <a:pt x="68" y="2302"/>
                  </a:cubicBezTo>
                  <a:cubicBezTo>
                    <a:pt x="234" y="3236"/>
                    <a:pt x="768" y="4036"/>
                    <a:pt x="1535" y="4570"/>
                  </a:cubicBezTo>
                  <a:lnTo>
                    <a:pt x="1635" y="4603"/>
                  </a:lnTo>
                  <a:lnTo>
                    <a:pt x="1635" y="4503"/>
                  </a:lnTo>
                  <a:cubicBezTo>
                    <a:pt x="1583" y="4139"/>
                    <a:pt x="1552" y="3816"/>
                    <a:pt x="1524" y="3517"/>
                  </a:cubicBezTo>
                  <a:lnTo>
                    <a:pt x="1524" y="3517"/>
                  </a:lnTo>
                  <a:cubicBezTo>
                    <a:pt x="1677" y="3751"/>
                    <a:pt x="1870" y="3940"/>
                    <a:pt x="2102" y="4070"/>
                  </a:cubicBezTo>
                  <a:cubicBezTo>
                    <a:pt x="2202" y="4136"/>
                    <a:pt x="2269" y="4170"/>
                    <a:pt x="2369" y="4203"/>
                  </a:cubicBezTo>
                  <a:cubicBezTo>
                    <a:pt x="2403" y="4236"/>
                    <a:pt x="2436" y="4236"/>
                    <a:pt x="2469" y="4236"/>
                  </a:cubicBezTo>
                  <a:cubicBezTo>
                    <a:pt x="2469" y="4236"/>
                    <a:pt x="2336" y="4170"/>
                    <a:pt x="2136" y="4036"/>
                  </a:cubicBezTo>
                  <a:cubicBezTo>
                    <a:pt x="1836" y="3836"/>
                    <a:pt x="1635" y="3569"/>
                    <a:pt x="1502" y="3269"/>
                  </a:cubicBezTo>
                  <a:lnTo>
                    <a:pt x="1502" y="3269"/>
                  </a:lnTo>
                  <a:cubicBezTo>
                    <a:pt x="1502" y="3269"/>
                    <a:pt x="1502" y="3269"/>
                    <a:pt x="1502" y="3269"/>
                  </a:cubicBezTo>
                  <a:lnTo>
                    <a:pt x="1369" y="3002"/>
                  </a:lnTo>
                  <a:lnTo>
                    <a:pt x="1402" y="3269"/>
                  </a:lnTo>
                  <a:cubicBezTo>
                    <a:pt x="1403" y="3280"/>
                    <a:pt x="1404" y="3291"/>
                    <a:pt x="1405" y="3302"/>
                  </a:cubicBezTo>
                  <a:lnTo>
                    <a:pt x="1405" y="3302"/>
                  </a:lnTo>
                  <a:lnTo>
                    <a:pt x="1402" y="3302"/>
                  </a:lnTo>
                  <a:cubicBezTo>
                    <a:pt x="1403" y="3305"/>
                    <a:pt x="1404" y="3307"/>
                    <a:pt x="1406" y="3310"/>
                  </a:cubicBezTo>
                  <a:lnTo>
                    <a:pt x="1406" y="3310"/>
                  </a:lnTo>
                  <a:cubicBezTo>
                    <a:pt x="1435" y="3635"/>
                    <a:pt x="1464" y="4009"/>
                    <a:pt x="1493" y="4388"/>
                  </a:cubicBezTo>
                  <a:lnTo>
                    <a:pt x="1493" y="4388"/>
                  </a:lnTo>
                  <a:cubicBezTo>
                    <a:pt x="816" y="3859"/>
                    <a:pt x="326" y="3124"/>
                    <a:pt x="168" y="2268"/>
                  </a:cubicBezTo>
                  <a:cubicBezTo>
                    <a:pt x="101" y="1868"/>
                    <a:pt x="101" y="1468"/>
                    <a:pt x="168" y="1068"/>
                  </a:cubicBezTo>
                  <a:cubicBezTo>
                    <a:pt x="264" y="713"/>
                    <a:pt x="361" y="358"/>
                    <a:pt x="518" y="33"/>
                  </a:cubicBezTo>
                  <a:close/>
                </a:path>
              </a:pathLst>
            </a:custGeom>
            <a:solidFill>
              <a:srgbClr val="804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6"/>
            <p:cNvSpPr/>
            <p:nvPr/>
          </p:nvSpPr>
          <p:spPr>
            <a:xfrm>
              <a:off x="3566836" y="2623035"/>
              <a:ext cx="65658" cy="38627"/>
            </a:xfrm>
            <a:custGeom>
              <a:avLst/>
              <a:gdLst/>
              <a:ahLst/>
              <a:cxnLst/>
              <a:rect l="l" t="t" r="r" b="b"/>
              <a:pathLst>
                <a:path w="4705" h="2768" extrusionOk="0">
                  <a:moveTo>
                    <a:pt x="1980" y="0"/>
                  </a:moveTo>
                  <a:cubicBezTo>
                    <a:pt x="1843" y="0"/>
                    <a:pt x="1706" y="12"/>
                    <a:pt x="1569" y="33"/>
                  </a:cubicBezTo>
                  <a:cubicBezTo>
                    <a:pt x="1202" y="133"/>
                    <a:pt x="868" y="266"/>
                    <a:pt x="601" y="533"/>
                  </a:cubicBezTo>
                  <a:cubicBezTo>
                    <a:pt x="401" y="666"/>
                    <a:pt x="234" y="833"/>
                    <a:pt x="101" y="1067"/>
                  </a:cubicBezTo>
                  <a:cubicBezTo>
                    <a:pt x="68" y="1100"/>
                    <a:pt x="68" y="1167"/>
                    <a:pt x="34" y="1234"/>
                  </a:cubicBezTo>
                  <a:cubicBezTo>
                    <a:pt x="34" y="1300"/>
                    <a:pt x="1" y="1300"/>
                    <a:pt x="34" y="1300"/>
                  </a:cubicBezTo>
                  <a:cubicBezTo>
                    <a:pt x="201" y="1033"/>
                    <a:pt x="401" y="767"/>
                    <a:pt x="635" y="566"/>
                  </a:cubicBezTo>
                  <a:cubicBezTo>
                    <a:pt x="901" y="366"/>
                    <a:pt x="1235" y="199"/>
                    <a:pt x="1569" y="133"/>
                  </a:cubicBezTo>
                  <a:cubicBezTo>
                    <a:pt x="1695" y="112"/>
                    <a:pt x="1825" y="101"/>
                    <a:pt x="1957" y="101"/>
                  </a:cubicBezTo>
                  <a:cubicBezTo>
                    <a:pt x="2240" y="101"/>
                    <a:pt x="2529" y="152"/>
                    <a:pt x="2803" y="266"/>
                  </a:cubicBezTo>
                  <a:cubicBezTo>
                    <a:pt x="3203" y="400"/>
                    <a:pt x="3570" y="633"/>
                    <a:pt x="3837" y="967"/>
                  </a:cubicBezTo>
                  <a:cubicBezTo>
                    <a:pt x="4070" y="1234"/>
                    <a:pt x="4271" y="1500"/>
                    <a:pt x="4404" y="1834"/>
                  </a:cubicBezTo>
                  <a:cubicBezTo>
                    <a:pt x="4537" y="2134"/>
                    <a:pt x="4604" y="2434"/>
                    <a:pt x="4671" y="2768"/>
                  </a:cubicBezTo>
                  <a:cubicBezTo>
                    <a:pt x="4704" y="2668"/>
                    <a:pt x="4704" y="2568"/>
                    <a:pt x="4671" y="2501"/>
                  </a:cubicBezTo>
                  <a:cubicBezTo>
                    <a:pt x="4637" y="2268"/>
                    <a:pt x="4571" y="2034"/>
                    <a:pt x="4504" y="1801"/>
                  </a:cubicBezTo>
                  <a:cubicBezTo>
                    <a:pt x="4371" y="1467"/>
                    <a:pt x="4170" y="1167"/>
                    <a:pt x="3937" y="900"/>
                  </a:cubicBezTo>
                  <a:cubicBezTo>
                    <a:pt x="3637" y="566"/>
                    <a:pt x="3270" y="300"/>
                    <a:pt x="2870" y="166"/>
                  </a:cubicBezTo>
                  <a:cubicBezTo>
                    <a:pt x="2573" y="52"/>
                    <a:pt x="2277" y="0"/>
                    <a:pt x="1980" y="0"/>
                  </a:cubicBezTo>
                  <a:close/>
                </a:path>
              </a:pathLst>
            </a:custGeom>
            <a:solidFill>
              <a:srgbClr val="804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6"/>
            <p:cNvSpPr/>
            <p:nvPr/>
          </p:nvSpPr>
          <p:spPr>
            <a:xfrm>
              <a:off x="3575685" y="2607822"/>
              <a:ext cx="56336" cy="33394"/>
            </a:xfrm>
            <a:custGeom>
              <a:avLst/>
              <a:gdLst/>
              <a:ahLst/>
              <a:cxnLst/>
              <a:rect l="l" t="t" r="r" b="b"/>
              <a:pathLst>
                <a:path w="4037" h="2393" extrusionOk="0">
                  <a:moveTo>
                    <a:pt x="1346" y="1"/>
                  </a:moveTo>
                  <a:cubicBezTo>
                    <a:pt x="1128" y="1"/>
                    <a:pt x="910" y="31"/>
                    <a:pt x="701" y="89"/>
                  </a:cubicBezTo>
                  <a:cubicBezTo>
                    <a:pt x="501" y="122"/>
                    <a:pt x="334" y="189"/>
                    <a:pt x="167" y="289"/>
                  </a:cubicBezTo>
                  <a:cubicBezTo>
                    <a:pt x="101" y="322"/>
                    <a:pt x="34" y="389"/>
                    <a:pt x="1" y="422"/>
                  </a:cubicBezTo>
                  <a:cubicBezTo>
                    <a:pt x="201" y="322"/>
                    <a:pt x="434" y="222"/>
                    <a:pt x="701" y="155"/>
                  </a:cubicBezTo>
                  <a:cubicBezTo>
                    <a:pt x="876" y="116"/>
                    <a:pt x="1054" y="97"/>
                    <a:pt x="1232" y="97"/>
                  </a:cubicBezTo>
                  <a:cubicBezTo>
                    <a:pt x="1663" y="97"/>
                    <a:pt x="2091" y="210"/>
                    <a:pt x="2469" y="422"/>
                  </a:cubicBezTo>
                  <a:cubicBezTo>
                    <a:pt x="3003" y="722"/>
                    <a:pt x="3436" y="1156"/>
                    <a:pt x="3703" y="1723"/>
                  </a:cubicBezTo>
                  <a:cubicBezTo>
                    <a:pt x="3925" y="2103"/>
                    <a:pt x="3996" y="2393"/>
                    <a:pt x="4031" y="2393"/>
                  </a:cubicBezTo>
                  <a:cubicBezTo>
                    <a:pt x="4033" y="2393"/>
                    <a:pt x="4035" y="2392"/>
                    <a:pt x="4037" y="2390"/>
                  </a:cubicBezTo>
                  <a:cubicBezTo>
                    <a:pt x="4037" y="2324"/>
                    <a:pt x="4003" y="2257"/>
                    <a:pt x="4003" y="2190"/>
                  </a:cubicBezTo>
                  <a:cubicBezTo>
                    <a:pt x="3937" y="2023"/>
                    <a:pt x="3870" y="1857"/>
                    <a:pt x="3770" y="1656"/>
                  </a:cubicBezTo>
                  <a:cubicBezTo>
                    <a:pt x="3503" y="1089"/>
                    <a:pt x="3069" y="622"/>
                    <a:pt x="2536" y="322"/>
                  </a:cubicBezTo>
                  <a:cubicBezTo>
                    <a:pt x="2166" y="105"/>
                    <a:pt x="1754" y="1"/>
                    <a:pt x="1346" y="1"/>
                  </a:cubicBezTo>
                  <a:close/>
                </a:path>
              </a:pathLst>
            </a:custGeom>
            <a:solidFill>
              <a:srgbClr val="804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6"/>
            <p:cNvSpPr/>
            <p:nvPr/>
          </p:nvSpPr>
          <p:spPr>
            <a:xfrm>
              <a:off x="3438346" y="3059726"/>
              <a:ext cx="15839" cy="289092"/>
            </a:xfrm>
            <a:custGeom>
              <a:avLst/>
              <a:gdLst/>
              <a:ahLst/>
              <a:cxnLst/>
              <a:rect l="l" t="t" r="r" b="b"/>
              <a:pathLst>
                <a:path w="1135" h="20716" extrusionOk="0">
                  <a:moveTo>
                    <a:pt x="1068" y="0"/>
                  </a:moveTo>
                  <a:cubicBezTo>
                    <a:pt x="1001" y="0"/>
                    <a:pt x="701" y="4637"/>
                    <a:pt x="434" y="10341"/>
                  </a:cubicBezTo>
                  <a:cubicBezTo>
                    <a:pt x="167" y="16079"/>
                    <a:pt x="0" y="20715"/>
                    <a:pt x="67" y="20715"/>
                  </a:cubicBezTo>
                  <a:cubicBezTo>
                    <a:pt x="134" y="20715"/>
                    <a:pt x="401" y="16079"/>
                    <a:pt x="667" y="10374"/>
                  </a:cubicBezTo>
                  <a:cubicBezTo>
                    <a:pt x="968" y="4637"/>
                    <a:pt x="1134" y="0"/>
                    <a:pt x="10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6"/>
            <p:cNvSpPr/>
            <p:nvPr/>
          </p:nvSpPr>
          <p:spPr>
            <a:xfrm>
              <a:off x="3315900" y="3159352"/>
              <a:ext cx="223922" cy="214391"/>
            </a:xfrm>
            <a:custGeom>
              <a:avLst/>
              <a:gdLst/>
              <a:ahLst/>
              <a:cxnLst/>
              <a:rect l="l" t="t" r="r" b="b"/>
              <a:pathLst>
                <a:path w="16046" h="15363" extrusionOk="0">
                  <a:moveTo>
                    <a:pt x="12609" y="1"/>
                  </a:moveTo>
                  <a:lnTo>
                    <a:pt x="7406" y="5305"/>
                  </a:lnTo>
                  <a:lnTo>
                    <a:pt x="7406" y="5305"/>
                  </a:lnTo>
                  <a:lnTo>
                    <a:pt x="7706" y="4204"/>
                  </a:lnTo>
                  <a:lnTo>
                    <a:pt x="968" y="2636"/>
                  </a:lnTo>
                  <a:cubicBezTo>
                    <a:pt x="968" y="2636"/>
                    <a:pt x="734" y="4471"/>
                    <a:pt x="467" y="6505"/>
                  </a:cubicBezTo>
                  <a:cubicBezTo>
                    <a:pt x="0" y="10208"/>
                    <a:pt x="868" y="15045"/>
                    <a:pt x="4270" y="15345"/>
                  </a:cubicBezTo>
                  <a:cubicBezTo>
                    <a:pt x="4414" y="15357"/>
                    <a:pt x="4556" y="15362"/>
                    <a:pt x="4697" y="15362"/>
                  </a:cubicBezTo>
                  <a:cubicBezTo>
                    <a:pt x="8212" y="15362"/>
                    <a:pt x="10775" y="11849"/>
                    <a:pt x="12443" y="9508"/>
                  </a:cubicBezTo>
                  <a:cubicBezTo>
                    <a:pt x="13777" y="7606"/>
                    <a:pt x="16045" y="2803"/>
                    <a:pt x="16045" y="2803"/>
                  </a:cubicBezTo>
                  <a:lnTo>
                    <a:pt x="13443" y="68"/>
                  </a:lnTo>
                  <a:lnTo>
                    <a:pt x="12609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6"/>
            <p:cNvSpPr/>
            <p:nvPr/>
          </p:nvSpPr>
          <p:spPr>
            <a:xfrm>
              <a:off x="3373166" y="3235251"/>
              <a:ext cx="45633" cy="32194"/>
            </a:xfrm>
            <a:custGeom>
              <a:avLst/>
              <a:gdLst/>
              <a:ahLst/>
              <a:cxnLst/>
              <a:rect l="l" t="t" r="r" b="b"/>
              <a:pathLst>
                <a:path w="3270" h="2307" extrusionOk="0">
                  <a:moveTo>
                    <a:pt x="3236" y="0"/>
                  </a:moveTo>
                  <a:lnTo>
                    <a:pt x="3236" y="0"/>
                  </a:lnTo>
                  <a:cubicBezTo>
                    <a:pt x="2602" y="200"/>
                    <a:pt x="2002" y="534"/>
                    <a:pt x="1501" y="967"/>
                  </a:cubicBezTo>
                  <a:cubicBezTo>
                    <a:pt x="934" y="1334"/>
                    <a:pt x="434" y="1768"/>
                    <a:pt x="0" y="2302"/>
                  </a:cubicBezTo>
                  <a:cubicBezTo>
                    <a:pt x="4" y="2305"/>
                    <a:pt x="9" y="2307"/>
                    <a:pt x="15" y="2307"/>
                  </a:cubicBezTo>
                  <a:cubicBezTo>
                    <a:pt x="136" y="2307"/>
                    <a:pt x="780" y="1736"/>
                    <a:pt x="1635" y="1134"/>
                  </a:cubicBezTo>
                  <a:cubicBezTo>
                    <a:pt x="2502" y="500"/>
                    <a:pt x="3269" y="67"/>
                    <a:pt x="323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6"/>
            <p:cNvSpPr/>
            <p:nvPr/>
          </p:nvSpPr>
          <p:spPr>
            <a:xfrm>
              <a:off x="3466275" y="3046690"/>
              <a:ext cx="152235" cy="203897"/>
            </a:xfrm>
            <a:custGeom>
              <a:avLst/>
              <a:gdLst/>
              <a:ahLst/>
              <a:cxnLst/>
              <a:rect l="l" t="t" r="r" b="b"/>
              <a:pathLst>
                <a:path w="10909" h="14611" extrusionOk="0">
                  <a:moveTo>
                    <a:pt x="8607" y="0"/>
                  </a:moveTo>
                  <a:lnTo>
                    <a:pt x="5605" y="968"/>
                  </a:lnTo>
                  <a:lnTo>
                    <a:pt x="4137" y="2335"/>
                  </a:lnTo>
                  <a:lnTo>
                    <a:pt x="1835" y="8073"/>
                  </a:lnTo>
                  <a:lnTo>
                    <a:pt x="1" y="10408"/>
                  </a:lnTo>
                  <a:lnTo>
                    <a:pt x="3236" y="14611"/>
                  </a:lnTo>
                  <a:lnTo>
                    <a:pt x="5271" y="10875"/>
                  </a:lnTo>
                  <a:cubicBezTo>
                    <a:pt x="5271" y="10875"/>
                    <a:pt x="7006" y="10108"/>
                    <a:pt x="7673" y="9007"/>
                  </a:cubicBezTo>
                  <a:cubicBezTo>
                    <a:pt x="8373" y="7939"/>
                    <a:pt x="8674" y="7339"/>
                    <a:pt x="8674" y="7339"/>
                  </a:cubicBezTo>
                  <a:cubicBezTo>
                    <a:pt x="8674" y="7339"/>
                    <a:pt x="9708" y="6872"/>
                    <a:pt x="9874" y="6405"/>
                  </a:cubicBezTo>
                  <a:cubicBezTo>
                    <a:pt x="9974" y="6138"/>
                    <a:pt x="10041" y="5871"/>
                    <a:pt x="10041" y="5571"/>
                  </a:cubicBezTo>
                  <a:lnTo>
                    <a:pt x="9541" y="4837"/>
                  </a:lnTo>
                  <a:cubicBezTo>
                    <a:pt x="9574" y="4504"/>
                    <a:pt x="9541" y="4203"/>
                    <a:pt x="9407" y="3903"/>
                  </a:cubicBezTo>
                  <a:cubicBezTo>
                    <a:pt x="9307" y="3736"/>
                    <a:pt x="9174" y="3636"/>
                    <a:pt x="9007" y="3570"/>
                  </a:cubicBezTo>
                  <a:cubicBezTo>
                    <a:pt x="9007" y="3570"/>
                    <a:pt x="9141" y="2969"/>
                    <a:pt x="8907" y="2736"/>
                  </a:cubicBezTo>
                  <a:cubicBezTo>
                    <a:pt x="8473" y="2469"/>
                    <a:pt x="8006" y="2269"/>
                    <a:pt x="7539" y="2102"/>
                  </a:cubicBezTo>
                  <a:lnTo>
                    <a:pt x="8540" y="1535"/>
                  </a:lnTo>
                  <a:cubicBezTo>
                    <a:pt x="8540" y="1535"/>
                    <a:pt x="9270" y="1753"/>
                    <a:pt x="9920" y="1753"/>
                  </a:cubicBezTo>
                  <a:cubicBezTo>
                    <a:pt x="10408" y="1753"/>
                    <a:pt x="10851" y="1630"/>
                    <a:pt x="10908" y="1201"/>
                  </a:cubicBezTo>
                  <a:lnTo>
                    <a:pt x="8607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6"/>
            <p:cNvSpPr/>
            <p:nvPr/>
          </p:nvSpPr>
          <p:spPr>
            <a:xfrm>
              <a:off x="3570563" y="3092009"/>
              <a:ext cx="21895" cy="5052"/>
            </a:xfrm>
            <a:custGeom>
              <a:avLst/>
              <a:gdLst/>
              <a:ahLst/>
              <a:cxnLst/>
              <a:rect l="l" t="t" r="r" b="b"/>
              <a:pathLst>
                <a:path w="1569" h="362" extrusionOk="0">
                  <a:moveTo>
                    <a:pt x="332" y="0"/>
                  </a:moveTo>
                  <a:cubicBezTo>
                    <a:pt x="222" y="0"/>
                    <a:pt x="111" y="9"/>
                    <a:pt x="1" y="22"/>
                  </a:cubicBezTo>
                  <a:cubicBezTo>
                    <a:pt x="1" y="56"/>
                    <a:pt x="368" y="56"/>
                    <a:pt x="801" y="156"/>
                  </a:cubicBezTo>
                  <a:cubicBezTo>
                    <a:pt x="1159" y="245"/>
                    <a:pt x="1463" y="361"/>
                    <a:pt x="1548" y="361"/>
                  </a:cubicBezTo>
                  <a:cubicBezTo>
                    <a:pt x="1558" y="361"/>
                    <a:pt x="1565" y="360"/>
                    <a:pt x="1568" y="356"/>
                  </a:cubicBezTo>
                  <a:cubicBezTo>
                    <a:pt x="1335" y="189"/>
                    <a:pt x="1068" y="89"/>
                    <a:pt x="801" y="56"/>
                  </a:cubicBezTo>
                  <a:cubicBezTo>
                    <a:pt x="645" y="17"/>
                    <a:pt x="489" y="0"/>
                    <a:pt x="332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6"/>
            <p:cNvSpPr/>
            <p:nvPr/>
          </p:nvSpPr>
          <p:spPr>
            <a:xfrm>
              <a:off x="3580347" y="3109846"/>
              <a:ext cx="18630" cy="3433"/>
            </a:xfrm>
            <a:custGeom>
              <a:avLst/>
              <a:gdLst/>
              <a:ahLst/>
              <a:cxnLst/>
              <a:rect l="l" t="t" r="r" b="b"/>
              <a:pathLst>
                <a:path w="1335" h="246" extrusionOk="0">
                  <a:moveTo>
                    <a:pt x="419" y="0"/>
                  </a:moveTo>
                  <a:cubicBezTo>
                    <a:pt x="280" y="0"/>
                    <a:pt x="140" y="15"/>
                    <a:pt x="0" y="45"/>
                  </a:cubicBezTo>
                  <a:cubicBezTo>
                    <a:pt x="234" y="79"/>
                    <a:pt x="434" y="112"/>
                    <a:pt x="667" y="112"/>
                  </a:cubicBezTo>
                  <a:cubicBezTo>
                    <a:pt x="901" y="179"/>
                    <a:pt x="1101" y="212"/>
                    <a:pt x="1334" y="245"/>
                  </a:cubicBezTo>
                  <a:cubicBezTo>
                    <a:pt x="1054" y="82"/>
                    <a:pt x="741" y="0"/>
                    <a:pt x="41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6"/>
            <p:cNvSpPr/>
            <p:nvPr/>
          </p:nvSpPr>
          <p:spPr>
            <a:xfrm>
              <a:off x="3593383" y="3130489"/>
              <a:ext cx="1409" cy="8401"/>
            </a:xfrm>
            <a:custGeom>
              <a:avLst/>
              <a:gdLst/>
              <a:ahLst/>
              <a:cxnLst/>
              <a:rect l="l" t="t" r="r" b="b"/>
              <a:pathLst>
                <a:path w="101" h="602" extrusionOk="0">
                  <a:moveTo>
                    <a:pt x="34" y="1"/>
                  </a:moveTo>
                  <a:cubicBezTo>
                    <a:pt x="0" y="1"/>
                    <a:pt x="0" y="134"/>
                    <a:pt x="0" y="301"/>
                  </a:cubicBezTo>
                  <a:cubicBezTo>
                    <a:pt x="0" y="468"/>
                    <a:pt x="34" y="601"/>
                    <a:pt x="34" y="601"/>
                  </a:cubicBezTo>
                  <a:cubicBezTo>
                    <a:pt x="67" y="601"/>
                    <a:pt x="100" y="468"/>
                    <a:pt x="100" y="301"/>
                  </a:cubicBezTo>
                  <a:cubicBezTo>
                    <a:pt x="100" y="134"/>
                    <a:pt x="67" y="1"/>
                    <a:pt x="3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6"/>
            <p:cNvSpPr/>
            <p:nvPr/>
          </p:nvSpPr>
          <p:spPr>
            <a:xfrm>
              <a:off x="3587325" y="3134941"/>
              <a:ext cx="10257" cy="12322"/>
            </a:xfrm>
            <a:custGeom>
              <a:avLst/>
              <a:gdLst/>
              <a:ahLst/>
              <a:cxnLst/>
              <a:rect l="l" t="t" r="r" b="b"/>
              <a:pathLst>
                <a:path w="735" h="883" extrusionOk="0">
                  <a:moveTo>
                    <a:pt x="631" y="0"/>
                  </a:moveTo>
                  <a:cubicBezTo>
                    <a:pt x="601" y="0"/>
                    <a:pt x="568" y="4"/>
                    <a:pt x="534" y="15"/>
                  </a:cubicBezTo>
                  <a:cubicBezTo>
                    <a:pt x="401" y="82"/>
                    <a:pt x="267" y="149"/>
                    <a:pt x="167" y="282"/>
                  </a:cubicBezTo>
                  <a:cubicBezTo>
                    <a:pt x="67" y="382"/>
                    <a:pt x="34" y="549"/>
                    <a:pt x="1" y="682"/>
                  </a:cubicBezTo>
                  <a:cubicBezTo>
                    <a:pt x="1" y="816"/>
                    <a:pt x="34" y="883"/>
                    <a:pt x="34" y="883"/>
                  </a:cubicBezTo>
                  <a:cubicBezTo>
                    <a:pt x="67" y="482"/>
                    <a:pt x="334" y="149"/>
                    <a:pt x="734" y="15"/>
                  </a:cubicBezTo>
                  <a:cubicBezTo>
                    <a:pt x="734" y="15"/>
                    <a:pt x="690" y="0"/>
                    <a:pt x="63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6"/>
            <p:cNvSpPr/>
            <p:nvPr/>
          </p:nvSpPr>
          <p:spPr>
            <a:xfrm>
              <a:off x="3562649" y="3113266"/>
              <a:ext cx="13508" cy="8387"/>
            </a:xfrm>
            <a:custGeom>
              <a:avLst/>
              <a:gdLst/>
              <a:ahLst/>
              <a:cxnLst/>
              <a:rect l="l" t="t" r="r" b="b"/>
              <a:pathLst>
                <a:path w="968" h="601" extrusionOk="0">
                  <a:moveTo>
                    <a:pt x="801" y="0"/>
                  </a:moveTo>
                  <a:cubicBezTo>
                    <a:pt x="634" y="0"/>
                    <a:pt x="501" y="34"/>
                    <a:pt x="368" y="101"/>
                  </a:cubicBezTo>
                  <a:cubicBezTo>
                    <a:pt x="234" y="167"/>
                    <a:pt x="134" y="267"/>
                    <a:pt x="67" y="401"/>
                  </a:cubicBezTo>
                  <a:cubicBezTo>
                    <a:pt x="1" y="534"/>
                    <a:pt x="1" y="601"/>
                    <a:pt x="1" y="601"/>
                  </a:cubicBezTo>
                  <a:cubicBezTo>
                    <a:pt x="34" y="601"/>
                    <a:pt x="134" y="367"/>
                    <a:pt x="434" y="167"/>
                  </a:cubicBezTo>
                  <a:cubicBezTo>
                    <a:pt x="601" y="101"/>
                    <a:pt x="768" y="67"/>
                    <a:pt x="968" y="34"/>
                  </a:cubicBezTo>
                  <a:cubicBezTo>
                    <a:pt x="968" y="34"/>
                    <a:pt x="901" y="0"/>
                    <a:pt x="80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6"/>
            <p:cNvSpPr/>
            <p:nvPr/>
          </p:nvSpPr>
          <p:spPr>
            <a:xfrm>
              <a:off x="3547757" y="3095568"/>
              <a:ext cx="12573" cy="8401"/>
            </a:xfrm>
            <a:custGeom>
              <a:avLst/>
              <a:gdLst/>
              <a:ahLst/>
              <a:cxnLst/>
              <a:rect l="l" t="t" r="r" b="b"/>
              <a:pathLst>
                <a:path w="901" h="602" extrusionOk="0">
                  <a:moveTo>
                    <a:pt x="734" y="1"/>
                  </a:moveTo>
                  <a:cubicBezTo>
                    <a:pt x="434" y="1"/>
                    <a:pt x="200" y="168"/>
                    <a:pt x="67" y="401"/>
                  </a:cubicBezTo>
                  <a:cubicBezTo>
                    <a:pt x="0" y="535"/>
                    <a:pt x="0" y="601"/>
                    <a:pt x="0" y="601"/>
                  </a:cubicBezTo>
                  <a:cubicBezTo>
                    <a:pt x="34" y="601"/>
                    <a:pt x="134" y="368"/>
                    <a:pt x="400" y="201"/>
                  </a:cubicBezTo>
                  <a:cubicBezTo>
                    <a:pt x="534" y="134"/>
                    <a:pt x="701" y="68"/>
                    <a:pt x="901" y="34"/>
                  </a:cubicBezTo>
                  <a:cubicBezTo>
                    <a:pt x="901" y="34"/>
                    <a:pt x="834" y="1"/>
                    <a:pt x="73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6"/>
            <p:cNvSpPr/>
            <p:nvPr/>
          </p:nvSpPr>
          <p:spPr>
            <a:xfrm>
              <a:off x="3537512" y="3081137"/>
              <a:ext cx="11178" cy="13983"/>
            </a:xfrm>
            <a:custGeom>
              <a:avLst/>
              <a:gdLst/>
              <a:ahLst/>
              <a:cxnLst/>
              <a:rect l="l" t="t" r="r" b="b"/>
              <a:pathLst>
                <a:path w="801" h="1002" extrusionOk="0">
                  <a:moveTo>
                    <a:pt x="567" y="1"/>
                  </a:moveTo>
                  <a:cubicBezTo>
                    <a:pt x="401" y="68"/>
                    <a:pt x="267" y="168"/>
                    <a:pt x="167" y="301"/>
                  </a:cubicBezTo>
                  <a:cubicBezTo>
                    <a:pt x="67" y="434"/>
                    <a:pt x="0" y="601"/>
                    <a:pt x="0" y="768"/>
                  </a:cubicBezTo>
                  <a:cubicBezTo>
                    <a:pt x="0" y="935"/>
                    <a:pt x="67" y="1002"/>
                    <a:pt x="67" y="1002"/>
                  </a:cubicBezTo>
                  <a:cubicBezTo>
                    <a:pt x="67" y="1002"/>
                    <a:pt x="67" y="901"/>
                    <a:pt x="67" y="801"/>
                  </a:cubicBezTo>
                  <a:cubicBezTo>
                    <a:pt x="100" y="468"/>
                    <a:pt x="301" y="201"/>
                    <a:pt x="601" y="101"/>
                  </a:cubicBezTo>
                  <a:cubicBezTo>
                    <a:pt x="667" y="68"/>
                    <a:pt x="734" y="34"/>
                    <a:pt x="80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6"/>
            <p:cNvSpPr/>
            <p:nvPr/>
          </p:nvSpPr>
          <p:spPr>
            <a:xfrm>
              <a:off x="3551944" y="3073697"/>
              <a:ext cx="29333" cy="6112"/>
            </a:xfrm>
            <a:custGeom>
              <a:avLst/>
              <a:gdLst/>
              <a:ahLst/>
              <a:cxnLst/>
              <a:rect l="l" t="t" r="r" b="b"/>
              <a:pathLst>
                <a:path w="2102" h="438" extrusionOk="0">
                  <a:moveTo>
                    <a:pt x="301" y="0"/>
                  </a:moveTo>
                  <a:cubicBezTo>
                    <a:pt x="201" y="0"/>
                    <a:pt x="100" y="0"/>
                    <a:pt x="0" y="33"/>
                  </a:cubicBezTo>
                  <a:cubicBezTo>
                    <a:pt x="0" y="67"/>
                    <a:pt x="467" y="67"/>
                    <a:pt x="1068" y="167"/>
                  </a:cubicBezTo>
                  <a:cubicBezTo>
                    <a:pt x="1592" y="259"/>
                    <a:pt x="2002" y="437"/>
                    <a:pt x="2088" y="437"/>
                  </a:cubicBezTo>
                  <a:cubicBezTo>
                    <a:pt x="2095" y="437"/>
                    <a:pt x="2099" y="436"/>
                    <a:pt x="2102" y="434"/>
                  </a:cubicBezTo>
                  <a:cubicBezTo>
                    <a:pt x="1768" y="234"/>
                    <a:pt x="1435" y="100"/>
                    <a:pt x="1068" y="67"/>
                  </a:cubicBezTo>
                  <a:cubicBezTo>
                    <a:pt x="801" y="33"/>
                    <a:pt x="567" y="0"/>
                    <a:pt x="30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B307467-B76E-1A2F-E815-C69AE1EC3E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9715"/>
            <a:ext cx="65" cy="257769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4" name="Google Shape;669;p37">
            <a:extLst>
              <a:ext uri="{FF2B5EF4-FFF2-40B4-BE49-F238E27FC236}">
                <a16:creationId xmlns:a16="http://schemas.microsoft.com/office/drawing/2014/main" id="{A1BA8B27-7CAA-03F5-1BE7-5470BA1E202B}"/>
              </a:ext>
            </a:extLst>
          </p:cNvPr>
          <p:cNvSpPr txBox="1">
            <a:spLocks/>
          </p:cNvSpPr>
          <p:nvPr/>
        </p:nvSpPr>
        <p:spPr>
          <a:xfrm>
            <a:off x="-564185" y="411643"/>
            <a:ext cx="3136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800" dirty="0">
                <a:solidFill>
                  <a:srgbClr val="FB6979"/>
                </a:solidFill>
                <a:latin typeface="Shippori Antique" panose="020B0604020202020204" charset="-128"/>
                <a:ea typeface="Shippori Antique" panose="020B0604020202020204" charset="-128"/>
              </a:rPr>
              <a:t>∙ 02 ∙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7"/>
          <p:cNvSpPr txBox="1">
            <a:spLocks noGrp="1"/>
          </p:cNvSpPr>
          <p:nvPr>
            <p:ph type="title"/>
          </p:nvPr>
        </p:nvSpPr>
        <p:spPr>
          <a:xfrm>
            <a:off x="550744" y="2349499"/>
            <a:ext cx="3885200" cy="1165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Flows for the </a:t>
            </a:r>
            <a:r>
              <a:rPr lang="en" dirty="0">
                <a:solidFill>
                  <a:schemeClr val="lt1"/>
                </a:solidFill>
              </a:rPr>
              <a:t>use-cases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69" name="Google Shape;669;p37"/>
          <p:cNvSpPr txBox="1">
            <a:spLocks noGrp="1"/>
          </p:cNvSpPr>
          <p:nvPr>
            <p:ph type="title" idx="2"/>
          </p:nvPr>
        </p:nvSpPr>
        <p:spPr>
          <a:xfrm>
            <a:off x="925144" y="1507699"/>
            <a:ext cx="3136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∙ 03 ∙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B63E851-D119-F95A-1343-ED7866544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8057" y="359943"/>
            <a:ext cx="3436774" cy="44236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41"/>
          <p:cNvSpPr txBox="1">
            <a:spLocks noGrp="1"/>
          </p:cNvSpPr>
          <p:nvPr>
            <p:ph type="subTitle" idx="1"/>
          </p:nvPr>
        </p:nvSpPr>
        <p:spPr>
          <a:xfrm>
            <a:off x="569975" y="1743750"/>
            <a:ext cx="3672750" cy="70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Authentication</a:t>
            </a:r>
          </a:p>
        </p:txBody>
      </p:sp>
      <p:sp>
        <p:nvSpPr>
          <p:cNvPr id="810" name="Google Shape;810;p41"/>
          <p:cNvSpPr txBox="1">
            <a:spLocks noGrp="1"/>
          </p:cNvSpPr>
          <p:nvPr>
            <p:ph type="subTitle" idx="2"/>
          </p:nvPr>
        </p:nvSpPr>
        <p:spPr>
          <a:xfrm>
            <a:off x="5085263" y="1758286"/>
            <a:ext cx="3382500" cy="70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Rent a Car</a:t>
            </a:r>
          </a:p>
        </p:txBody>
      </p:sp>
      <p:sp>
        <p:nvSpPr>
          <p:cNvPr id="811" name="Google Shape;811;p41"/>
          <p:cNvSpPr txBox="1">
            <a:spLocks noGrp="1"/>
          </p:cNvSpPr>
          <p:nvPr>
            <p:ph type="subTitle" idx="3"/>
          </p:nvPr>
        </p:nvSpPr>
        <p:spPr>
          <a:xfrm>
            <a:off x="608837" y="2587701"/>
            <a:ext cx="3595025" cy="19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User enters email and password.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Client sends the request to the server.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Server validates the data and responds with success or error.</a:t>
            </a:r>
            <a:endParaRPr dirty="0"/>
          </a:p>
        </p:txBody>
      </p:sp>
      <p:sp>
        <p:nvSpPr>
          <p:cNvPr id="812" name="Google Shape;812;p41"/>
          <p:cNvSpPr txBox="1">
            <a:spLocks noGrp="1"/>
          </p:cNvSpPr>
          <p:nvPr>
            <p:ph type="subTitle" idx="4"/>
          </p:nvPr>
        </p:nvSpPr>
        <p:spPr>
          <a:xfrm>
            <a:off x="5044440" y="2571750"/>
            <a:ext cx="3382500" cy="19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User selects an available car.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Client sends the rental request to the server.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Server checks the availability of the car and sends the confirmation.</a:t>
            </a:r>
            <a:endParaRPr dirty="0"/>
          </a:p>
        </p:txBody>
      </p:sp>
      <p:sp>
        <p:nvSpPr>
          <p:cNvPr id="813" name="Google Shape;813;p41"/>
          <p:cNvSpPr/>
          <p:nvPr/>
        </p:nvSpPr>
        <p:spPr>
          <a:xfrm>
            <a:off x="2069600" y="765450"/>
            <a:ext cx="673500" cy="673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1"/>
          <p:cNvSpPr/>
          <p:nvPr/>
        </p:nvSpPr>
        <p:spPr>
          <a:xfrm>
            <a:off x="6400891" y="765450"/>
            <a:ext cx="673500" cy="673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1"/>
          <p:cNvSpPr/>
          <p:nvPr/>
        </p:nvSpPr>
        <p:spPr>
          <a:xfrm>
            <a:off x="2238653" y="938374"/>
            <a:ext cx="335394" cy="327661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" name="Google Shape;816;p41"/>
          <p:cNvGrpSpPr/>
          <p:nvPr/>
        </p:nvGrpSpPr>
        <p:grpSpPr>
          <a:xfrm>
            <a:off x="6590041" y="927402"/>
            <a:ext cx="295540" cy="327685"/>
            <a:chOff x="3300325" y="249875"/>
            <a:chExt cx="433725" cy="480900"/>
          </a:xfrm>
        </p:grpSpPr>
        <p:sp>
          <p:nvSpPr>
            <p:cNvPr id="817" name="Google Shape;817;p41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8" name="Google Shape;818;p41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9" name="Google Shape;819;p41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813;p41">
            <a:extLst>
              <a:ext uri="{FF2B5EF4-FFF2-40B4-BE49-F238E27FC236}">
                <a16:creationId xmlns:a16="http://schemas.microsoft.com/office/drawing/2014/main" id="{4EB47C5D-8315-6685-B911-37174E7AB911}"/>
              </a:ext>
            </a:extLst>
          </p:cNvPr>
          <p:cNvSpPr/>
          <p:nvPr/>
        </p:nvSpPr>
        <p:spPr>
          <a:xfrm>
            <a:off x="2069601" y="740679"/>
            <a:ext cx="673500" cy="673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40"/>
          <p:cNvSpPr txBox="1">
            <a:spLocks noGrp="1"/>
          </p:cNvSpPr>
          <p:nvPr>
            <p:ph type="subTitle" idx="1"/>
          </p:nvPr>
        </p:nvSpPr>
        <p:spPr>
          <a:xfrm>
            <a:off x="704863" y="1702318"/>
            <a:ext cx="33825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Return Car</a:t>
            </a:r>
          </a:p>
        </p:txBody>
      </p:sp>
      <p:sp>
        <p:nvSpPr>
          <p:cNvPr id="696" name="Google Shape;696;p40"/>
          <p:cNvSpPr txBox="1">
            <a:spLocks noGrp="1"/>
          </p:cNvSpPr>
          <p:nvPr>
            <p:ph type="subTitle" idx="2"/>
          </p:nvPr>
        </p:nvSpPr>
        <p:spPr>
          <a:xfrm>
            <a:off x="565150" y="2466786"/>
            <a:ext cx="3541134" cy="19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User selects the car to return.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Client sends the return request to the server.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Server updates the car status and confirms the return.</a:t>
            </a:r>
            <a:endParaRPr dirty="0"/>
          </a:p>
        </p:txBody>
      </p:sp>
      <p:sp>
        <p:nvSpPr>
          <p:cNvPr id="116" name="Google Shape;813;p41">
            <a:extLst>
              <a:ext uri="{FF2B5EF4-FFF2-40B4-BE49-F238E27FC236}">
                <a16:creationId xmlns:a16="http://schemas.microsoft.com/office/drawing/2014/main" id="{BA42FF4E-5617-BA1F-9521-ED5791C27050}"/>
              </a:ext>
            </a:extLst>
          </p:cNvPr>
          <p:cNvSpPr/>
          <p:nvPr/>
        </p:nvSpPr>
        <p:spPr>
          <a:xfrm>
            <a:off x="6400900" y="749062"/>
            <a:ext cx="673500" cy="673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7230;p80">
            <a:extLst>
              <a:ext uri="{FF2B5EF4-FFF2-40B4-BE49-F238E27FC236}">
                <a16:creationId xmlns:a16="http://schemas.microsoft.com/office/drawing/2014/main" id="{37AE5BE1-99CA-89E9-EAD7-103A2E837146}"/>
              </a:ext>
            </a:extLst>
          </p:cNvPr>
          <p:cNvGrpSpPr/>
          <p:nvPr/>
        </p:nvGrpSpPr>
        <p:grpSpPr>
          <a:xfrm>
            <a:off x="6563556" y="911245"/>
            <a:ext cx="348188" cy="349133"/>
            <a:chOff x="1674750" y="3254050"/>
            <a:chExt cx="294575" cy="295375"/>
          </a:xfrm>
          <a:solidFill>
            <a:schemeClr val="accent6"/>
          </a:solidFill>
        </p:grpSpPr>
        <p:sp>
          <p:nvSpPr>
            <p:cNvPr id="113" name="Google Shape;7231;p80">
              <a:extLst>
                <a:ext uri="{FF2B5EF4-FFF2-40B4-BE49-F238E27FC236}">
                  <a16:creationId xmlns:a16="http://schemas.microsoft.com/office/drawing/2014/main" id="{98336968-EF85-353D-023B-E68E51DC76B2}"/>
                </a:ext>
              </a:extLst>
            </p:cNvPr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7232;p80">
              <a:extLst>
                <a:ext uri="{FF2B5EF4-FFF2-40B4-BE49-F238E27FC236}">
                  <a16:creationId xmlns:a16="http://schemas.microsoft.com/office/drawing/2014/main" id="{F5AF548C-EF6E-FF07-4077-504235C9858F}"/>
                </a:ext>
              </a:extLst>
            </p:cNvPr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7233;p80">
              <a:extLst>
                <a:ext uri="{FF2B5EF4-FFF2-40B4-BE49-F238E27FC236}">
                  <a16:creationId xmlns:a16="http://schemas.microsoft.com/office/drawing/2014/main" id="{3755199C-80F7-FD6F-AF61-9CE0C943D03D}"/>
                </a:ext>
              </a:extLst>
            </p:cNvPr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BCB46B3-9F6D-EE55-F6CB-98F916FB44F5}"/>
              </a:ext>
            </a:extLst>
          </p:cNvPr>
          <p:cNvSpPr txBox="1"/>
          <p:nvPr/>
        </p:nvSpPr>
        <p:spPr>
          <a:xfrm>
            <a:off x="4984336" y="2954382"/>
            <a:ext cx="3594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Car periodically sends its status to the server.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Server notifies the client if there are any problems.</a:t>
            </a:r>
            <a:endParaRPr lang="ro-RO" dirty="0">
              <a:solidFill>
                <a:schemeClr val="tx1"/>
              </a:solidFill>
            </a:endParaRPr>
          </a:p>
        </p:txBody>
      </p:sp>
      <p:grpSp>
        <p:nvGrpSpPr>
          <p:cNvPr id="118" name="Google Shape;7609;p81">
            <a:extLst>
              <a:ext uri="{FF2B5EF4-FFF2-40B4-BE49-F238E27FC236}">
                <a16:creationId xmlns:a16="http://schemas.microsoft.com/office/drawing/2014/main" id="{88F61D36-2FE8-780B-CF53-B12AF6E7B322}"/>
              </a:ext>
            </a:extLst>
          </p:cNvPr>
          <p:cNvGrpSpPr/>
          <p:nvPr/>
        </p:nvGrpSpPr>
        <p:grpSpPr>
          <a:xfrm>
            <a:off x="2229058" y="900136"/>
            <a:ext cx="354586" cy="354586"/>
            <a:chOff x="-30735200" y="3192625"/>
            <a:chExt cx="292225" cy="292225"/>
          </a:xfrm>
          <a:solidFill>
            <a:schemeClr val="accent6"/>
          </a:solidFill>
        </p:grpSpPr>
        <p:sp>
          <p:nvSpPr>
            <p:cNvPr id="119" name="Google Shape;7610;p81">
              <a:extLst>
                <a:ext uri="{FF2B5EF4-FFF2-40B4-BE49-F238E27FC236}">
                  <a16:creationId xmlns:a16="http://schemas.microsoft.com/office/drawing/2014/main" id="{76455B03-05E6-B9FD-4E44-8D5683675B51}"/>
                </a:ext>
              </a:extLst>
            </p:cNvPr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7611;p81">
              <a:extLst>
                <a:ext uri="{FF2B5EF4-FFF2-40B4-BE49-F238E27FC236}">
                  <a16:creationId xmlns:a16="http://schemas.microsoft.com/office/drawing/2014/main" id="{F8C5D99B-E9D2-7D52-0113-8F0AA1AF49AE}"/>
                </a:ext>
              </a:extLst>
            </p:cNvPr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7612;p81">
              <a:extLst>
                <a:ext uri="{FF2B5EF4-FFF2-40B4-BE49-F238E27FC236}">
                  <a16:creationId xmlns:a16="http://schemas.microsoft.com/office/drawing/2014/main" id="{4BB0CFC3-E21E-2A8E-DA64-46C79BA30DB5}"/>
                </a:ext>
              </a:extLst>
            </p:cNvPr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7613;p81">
              <a:extLst>
                <a:ext uri="{FF2B5EF4-FFF2-40B4-BE49-F238E27FC236}">
                  <a16:creationId xmlns:a16="http://schemas.microsoft.com/office/drawing/2014/main" id="{DC1F2392-2E68-BA59-75F8-52540970D0ED}"/>
                </a:ext>
              </a:extLst>
            </p:cNvPr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7614;p81">
              <a:extLst>
                <a:ext uri="{FF2B5EF4-FFF2-40B4-BE49-F238E27FC236}">
                  <a16:creationId xmlns:a16="http://schemas.microsoft.com/office/drawing/2014/main" id="{966C034C-C07E-9A50-0A76-99822C761C66}"/>
                </a:ext>
              </a:extLst>
            </p:cNvPr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7615;p81">
              <a:extLst>
                <a:ext uri="{FF2B5EF4-FFF2-40B4-BE49-F238E27FC236}">
                  <a16:creationId xmlns:a16="http://schemas.microsoft.com/office/drawing/2014/main" id="{2FC52AD0-0B4F-6D8E-EB87-8C6629105BE1}"/>
                </a:ext>
              </a:extLst>
            </p:cNvPr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7616;p81">
              <a:extLst>
                <a:ext uri="{FF2B5EF4-FFF2-40B4-BE49-F238E27FC236}">
                  <a16:creationId xmlns:a16="http://schemas.microsoft.com/office/drawing/2014/main" id="{4AC5E09B-85BC-ADBC-8C8E-A4223A94632B}"/>
                </a:ext>
              </a:extLst>
            </p:cNvPr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" name="Google Shape;695;p40">
            <a:extLst>
              <a:ext uri="{FF2B5EF4-FFF2-40B4-BE49-F238E27FC236}">
                <a16:creationId xmlns:a16="http://schemas.microsoft.com/office/drawing/2014/main" id="{37C8628D-344D-2D81-9BD7-9E1E8F296E55}"/>
              </a:ext>
            </a:extLst>
          </p:cNvPr>
          <p:cNvSpPr txBox="1">
            <a:spLocks/>
          </p:cNvSpPr>
          <p:nvPr/>
        </p:nvSpPr>
        <p:spPr>
          <a:xfrm>
            <a:off x="4785025" y="1702318"/>
            <a:ext cx="390525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Shippori Antique"/>
                <a:ea typeface="Shippori Antique"/>
                <a:cs typeface="Shippori Antique"/>
                <a:sym typeface="Shippori Antiqu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GB" sz="3200" dirty="0"/>
              <a:t>Car Status Update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/>
          <p:nvPr/>
        </p:nvSpPr>
        <p:spPr>
          <a:xfrm>
            <a:off x="715100" y="2183700"/>
            <a:ext cx="5850850" cy="1489813"/>
          </a:xfrm>
          <a:prstGeom prst="roundRect">
            <a:avLst>
              <a:gd name="adj" fmla="val 743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4"/>
          <p:cNvSpPr txBox="1">
            <a:spLocks noGrp="1"/>
          </p:cNvSpPr>
          <p:nvPr>
            <p:ph type="title"/>
          </p:nvPr>
        </p:nvSpPr>
        <p:spPr>
          <a:xfrm>
            <a:off x="715000" y="83345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>
                <a:solidFill>
                  <a:schemeClr val="dk1"/>
                </a:solidFill>
                <a:latin typeface="Red Hat Text Medium"/>
                <a:ea typeface="Red Hat Text Medium"/>
                <a:cs typeface="Red Hat Text Medium"/>
                <a:sym typeface="Red Hat Text Medium"/>
              </a:rPr>
              <a:t>Technologies Used </a:t>
            </a:r>
            <a:r>
              <a:rPr lang="en-GB" sz="3200" dirty="0">
                <a:solidFill>
                  <a:srgbClr val="FB6979"/>
                </a:solidFill>
                <a:latin typeface="Red Hat Text Medium"/>
                <a:ea typeface="Red Hat Text Medium"/>
                <a:cs typeface="Red Hat Text Medium"/>
                <a:sym typeface="Red Hat Text Medium"/>
              </a:rPr>
              <a:t>in Implementation</a:t>
            </a:r>
          </a:p>
        </p:txBody>
      </p:sp>
      <p:graphicFrame>
        <p:nvGraphicFramePr>
          <p:cNvPr id="313" name="Google Shape;313;p34"/>
          <p:cNvGraphicFramePr/>
          <p:nvPr>
            <p:extLst>
              <p:ext uri="{D42A27DB-BD31-4B8C-83A1-F6EECF244321}">
                <p14:modId xmlns:p14="http://schemas.microsoft.com/office/powerpoint/2010/main" val="2288026690"/>
              </p:ext>
            </p:extLst>
          </p:nvPr>
        </p:nvGraphicFramePr>
        <p:xfrm>
          <a:off x="715100" y="2188463"/>
          <a:ext cx="5850850" cy="1485050"/>
        </p:xfrm>
        <a:graphic>
          <a:graphicData uri="http://schemas.openxmlformats.org/drawingml/2006/table">
            <a:tbl>
              <a:tblPr>
                <a:noFill/>
                <a:tableStyleId>{AE791C84-DA6A-4002-935C-2D3576A40015}</a:tableStyleId>
              </a:tblPr>
              <a:tblGrid>
                <a:gridCol w="20713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795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chemeClr val="dk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Programming Languages</a:t>
                      </a:r>
                      <a:endParaRPr sz="1100" b="1"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0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000" dirty="0">
                          <a:solidFill>
                            <a:srgbClr val="FB6979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Python</a:t>
                      </a:r>
                      <a:endParaRPr sz="1000" dirty="0">
                        <a:solidFill>
                          <a:srgbClr val="FB6979"/>
                        </a:solidFill>
                        <a:latin typeface="Red Hat Text Medium"/>
                        <a:ea typeface="Red Hat Text Medium"/>
                        <a:cs typeface="Red Hat Text Medium"/>
                        <a:sym typeface="Red Hat Text Medium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chemeClr val="dk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Libraries and Frameworks</a:t>
                      </a:r>
                    </a:p>
                  </a:txBody>
                  <a:tcPr marL="91425" marR="91425" marT="0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000" dirty="0">
                        <a:solidFill>
                          <a:srgbClr val="FB6979"/>
                        </a:solidFill>
                        <a:latin typeface="Red Hat Text Medium"/>
                        <a:ea typeface="Red Hat Text Medium"/>
                        <a:cs typeface="Red Hat Text Medium"/>
                        <a:sym typeface="Red Hat Text Medium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dirty="0">
                          <a:solidFill>
                            <a:srgbClr val="FB6979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Socket.IO </a:t>
                      </a:r>
                      <a:r>
                        <a:rPr lang="en-GB" sz="1000" dirty="0">
                          <a:solidFill>
                            <a:schemeClr val="tx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-</a:t>
                      </a:r>
                      <a:r>
                        <a:rPr lang="en-GB" sz="1000" dirty="0">
                          <a:solidFill>
                            <a:srgbClr val="FB6979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 </a:t>
                      </a:r>
                      <a:r>
                        <a:rPr lang="en-GB" sz="1000" dirty="0">
                          <a:solidFill>
                            <a:schemeClr val="dk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for real-time communication.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 err="1">
                          <a:solidFill>
                            <a:schemeClr val="bg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Tkinter</a:t>
                      </a:r>
                      <a:r>
                        <a:rPr lang="en-GB" sz="1000" dirty="0">
                          <a:solidFill>
                            <a:schemeClr val="bg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 &amp; </a:t>
                      </a:r>
                      <a:r>
                        <a:rPr lang="en-GB" sz="1000" dirty="0" err="1">
                          <a:solidFill>
                            <a:schemeClr val="bg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Customtkinter</a:t>
                      </a:r>
                      <a:r>
                        <a:rPr lang="en-GB" sz="1000" dirty="0">
                          <a:solidFill>
                            <a:schemeClr val="bg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 </a:t>
                      </a:r>
                      <a:r>
                        <a:rPr lang="en-GB" sz="1000" dirty="0">
                          <a:solidFill>
                            <a:schemeClr val="tx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- </a:t>
                      </a:r>
                      <a:r>
                        <a:rPr lang="en-GB" sz="1000" dirty="0">
                          <a:solidFill>
                            <a:schemeClr val="dk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for the client GUI.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Flask and Flask-</a:t>
                      </a:r>
                      <a:r>
                        <a:rPr lang="en-GB" sz="1000" dirty="0" err="1">
                          <a:solidFill>
                            <a:schemeClr val="bg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SocketIO</a:t>
                      </a:r>
                      <a:r>
                        <a:rPr lang="en-GB" sz="1000" dirty="0">
                          <a:solidFill>
                            <a:schemeClr val="bg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 </a:t>
                      </a:r>
                      <a:r>
                        <a:rPr lang="en-GB" sz="1000" dirty="0">
                          <a:solidFill>
                            <a:schemeClr val="dk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- for the server.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000" dirty="0">
                        <a:solidFill>
                          <a:schemeClr val="dk1"/>
                        </a:solidFill>
                        <a:latin typeface="Red Hat Text Medium"/>
                        <a:ea typeface="Red Hat Text Medium"/>
                        <a:cs typeface="Red Hat Text Medium"/>
                        <a:sym typeface="Red Hat Text Medium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chemeClr val="dk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Other Technologies</a:t>
                      </a:r>
                      <a:endParaRPr sz="1100" b="1"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0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JSON</a:t>
                      </a:r>
                      <a:r>
                        <a:rPr lang="en-GB" sz="1000" dirty="0">
                          <a:solidFill>
                            <a:schemeClr val="dk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 - for storing and transmitting data.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Threading </a:t>
                      </a:r>
                      <a:r>
                        <a:rPr lang="en-GB" sz="1000" dirty="0">
                          <a:solidFill>
                            <a:schemeClr val="tx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-</a:t>
                      </a:r>
                      <a:r>
                        <a:rPr lang="en-GB" sz="1000" dirty="0">
                          <a:solidFill>
                            <a:schemeClr val="bg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 </a:t>
                      </a:r>
                      <a:r>
                        <a:rPr lang="en-GB" sz="1000" dirty="0">
                          <a:solidFill>
                            <a:schemeClr val="dk1"/>
                          </a:solidFill>
                          <a:latin typeface="Red Hat Text Medium"/>
                          <a:ea typeface="Red Hat Text Medium"/>
                          <a:cs typeface="Red Hat Text Medium"/>
                          <a:sym typeface="Red Hat Text Medium"/>
                        </a:rPr>
                        <a:t>for managing simultaneous requests.</a:t>
                      </a: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E29B8C-B436-7A11-4471-59C88B85C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858" y="2066963"/>
            <a:ext cx="1608042" cy="16065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55"/>
          <p:cNvSpPr txBox="1">
            <a:spLocks noGrp="1"/>
          </p:cNvSpPr>
          <p:nvPr>
            <p:ph type="title"/>
          </p:nvPr>
        </p:nvSpPr>
        <p:spPr>
          <a:xfrm>
            <a:off x="1284000" y="1363975"/>
            <a:ext cx="6576000" cy="17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∙ Thanks ∙</a:t>
            </a:r>
            <a:endParaRPr dirty="0"/>
          </a:p>
        </p:txBody>
      </p:sp>
      <p:sp>
        <p:nvSpPr>
          <p:cNvPr id="1406" name="Google Shape;1406;p55"/>
          <p:cNvSpPr txBox="1">
            <a:spLocks noGrp="1"/>
          </p:cNvSpPr>
          <p:nvPr>
            <p:ph type="subTitle" idx="1"/>
          </p:nvPr>
        </p:nvSpPr>
        <p:spPr>
          <a:xfrm>
            <a:off x="1284000" y="3069475"/>
            <a:ext cx="65760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Your ad could be here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ar Sharing App Pitch Deck by Slidesgo">
  <a:themeElements>
    <a:clrScheme name="Simple Light">
      <a:dk1>
        <a:srgbClr val="00284C"/>
      </a:dk1>
      <a:lt1>
        <a:srgbClr val="FB6979"/>
      </a:lt1>
      <a:dk2>
        <a:srgbClr val="F9C9C9"/>
      </a:dk2>
      <a:lt2>
        <a:srgbClr val="FFE9E7"/>
      </a:lt2>
      <a:accent1>
        <a:srgbClr val="2673B8"/>
      </a:accent1>
      <a:accent2>
        <a:srgbClr val="26303A"/>
      </a:accent2>
      <a:accent3>
        <a:srgbClr val="E0E0E0"/>
      </a:accent3>
      <a:accent4>
        <a:srgbClr val="F3F3F3"/>
      </a:accent4>
      <a:accent5>
        <a:srgbClr val="FFFFFF"/>
      </a:accent5>
      <a:accent6>
        <a:srgbClr val="FFFFFF"/>
      </a:accent6>
      <a:hlink>
        <a:srgbClr val="00284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371</Words>
  <Application>Microsoft Office PowerPoint</Application>
  <PresentationFormat>Экран (16:9)</PresentationFormat>
  <Paragraphs>71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Red Hat Text</vt:lpstr>
      <vt:lpstr>Bebas Neue</vt:lpstr>
      <vt:lpstr>Shippori Antique</vt:lpstr>
      <vt:lpstr>Red Hat Text Medium</vt:lpstr>
      <vt:lpstr>Car Sharing App Pitch Deck by Slidesgo</vt:lpstr>
      <vt:lpstr>Car Sharing App</vt:lpstr>
      <vt:lpstr>∙ 01 ∙</vt:lpstr>
      <vt:lpstr>Communication Protocol </vt:lpstr>
      <vt:lpstr>Flows for the use-cases</vt:lpstr>
      <vt:lpstr>Презентация PowerPoint</vt:lpstr>
      <vt:lpstr>Презентация PowerPoint</vt:lpstr>
      <vt:lpstr>Technologies Used in Implementation</vt:lpstr>
      <vt:lpstr>∙ Thanks 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Sharing App</dc:title>
  <cp:lastModifiedBy>ionel</cp:lastModifiedBy>
  <cp:revision>4</cp:revision>
  <dcterms:modified xsi:type="dcterms:W3CDTF">2025-03-12T14:45:38Z</dcterms:modified>
</cp:coreProperties>
</file>